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sldIdLst>
    <p:sldId id="279" r:id="rId4"/>
  </p:sldIdLst>
  <p:sldSz cx="15243175" cy="15243175"/>
  <p:notesSz cx="6858000" cy="9144000"/>
  <p:defaultTextStyle>
    <a:defPPr>
      <a:defRPr lang="it-IT"/>
    </a:defPPr>
    <a:lvl1pPr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1pPr>
    <a:lvl2pPr marL="975528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2pPr>
    <a:lvl3pPr marL="1951055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3pPr>
    <a:lvl4pPr marL="2926583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4pPr>
    <a:lvl5pPr marL="3902111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5pPr>
    <a:lvl6pPr marL="4877638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6pPr>
    <a:lvl7pPr marL="5853166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7pPr>
    <a:lvl8pPr marL="6828693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8pPr>
    <a:lvl9pPr marL="7804221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A25F"/>
    <a:srgbClr val="4E9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26" autoAdjust="0"/>
    <p:restoredTop sz="94655" autoAdjust="0"/>
  </p:normalViewPr>
  <p:slideViewPr>
    <p:cSldViewPr snapToGrid="0" snapToObjects="1">
      <p:cViewPr varScale="1">
        <p:scale>
          <a:sx n="73" d="100"/>
          <a:sy n="73" d="100"/>
        </p:scale>
        <p:origin x="-1760" y="-136"/>
      </p:cViewPr>
      <p:guideLst>
        <p:guide orient="horz" pos="4779"/>
        <p:guide pos="48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3686554"/>
            <a:ext cx="15243175" cy="2424451"/>
          </a:xfrm>
          <a:prstGeom prst="rect">
            <a:avLst/>
          </a:prstGeom>
          <a:solidFill>
            <a:srgbClr val="4E9C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 descr="PEI social card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" t="5863" r="57174" b="82401"/>
          <a:stretch/>
        </p:blipFill>
        <p:spPr>
          <a:xfrm>
            <a:off x="0" y="286215"/>
            <a:ext cx="6529275" cy="178884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022510" y="3999380"/>
            <a:ext cx="11198155" cy="1976729"/>
          </a:xfrm>
        </p:spPr>
        <p:txBody>
          <a:bodyPr wrap="square">
            <a:spAutoFit/>
          </a:bodyPr>
          <a:lstStyle>
            <a:lvl1pPr algn="ctr">
              <a:lnSpc>
                <a:spcPts val="6828"/>
              </a:lnSpc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</a:t>
            </a:r>
            <a:br>
              <a:rPr lang="it-IT" dirty="0" smtClean="0"/>
            </a:br>
            <a:r>
              <a:rPr lang="it-IT" dirty="0" smtClean="0"/>
              <a:t>INSERIRE TITOLO</a:t>
            </a:r>
            <a:endParaRPr lang="it-IT" dirty="0"/>
          </a:p>
        </p:txBody>
      </p:sp>
      <p:sp>
        <p:nvSpPr>
          <p:cNvPr id="11" name="Segnaposto testo 2"/>
          <p:cNvSpPr>
            <a:spLocks noGrp="1"/>
          </p:cNvSpPr>
          <p:nvPr>
            <p:ph type="body" idx="12" hasCustomPrompt="1"/>
          </p:nvPr>
        </p:nvSpPr>
        <p:spPr>
          <a:xfrm>
            <a:off x="3229979" y="2812434"/>
            <a:ext cx="8783217" cy="874120"/>
          </a:xfrm>
        </p:spPr>
        <p:txBody>
          <a:bodyPr wrap="square" anchor="b">
            <a:spAutoFit/>
          </a:bodyPr>
          <a:lstStyle>
            <a:lvl1pPr marL="0" indent="0" algn="ctr">
              <a:buNone/>
              <a:defRPr sz="4400" b="1">
                <a:solidFill>
                  <a:srgbClr val="17A25F"/>
                </a:solidFill>
              </a:defRPr>
            </a:lvl1pPr>
            <a:lvl2pPr marL="97552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2pPr>
            <a:lvl3pPr marL="1951055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3pPr>
            <a:lvl4pPr marL="292658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4pPr>
            <a:lvl5pPr marL="3902111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5pPr>
            <a:lvl6pPr marL="4877638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6pPr>
            <a:lvl7pPr marL="5853166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7pPr>
            <a:lvl8pPr marL="682869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8pPr>
            <a:lvl9pPr marL="7804221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</a:t>
            </a:r>
            <a:r>
              <a:rPr lang="it-IT" dirty="0" smtClean="0"/>
              <a:t>inserire tipo di evento</a:t>
            </a:r>
            <a:endParaRPr lang="it-IT" dirty="0"/>
          </a:p>
        </p:txBody>
      </p:sp>
      <p:sp>
        <p:nvSpPr>
          <p:cNvPr id="5" name="Segnaposto immagine 9">
            <a:extLst>
              <a:ext uri="{FF2B5EF4-FFF2-40B4-BE49-F238E27FC236}">
                <a16:creationId xmlns="" xmlns:a16="http://schemas.microsoft.com/office/drawing/2014/main" id="{16977C32-6781-4E43-B083-CC319C1A2BE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6111005"/>
            <a:ext cx="15241219" cy="7019100"/>
          </a:xfrm>
          <a:solidFill>
            <a:schemeClr val="bg1">
              <a:lumMod val="85000"/>
            </a:schemeClr>
          </a:solidFill>
        </p:spPr>
        <p:txBody>
          <a:bodyPr rIns="1044000" rtlCol="0" anchor="ctr"/>
          <a:lstStyle>
            <a:lvl1pPr marL="0" indent="0" algn="ctr" rtl="0">
              <a:buNone/>
              <a:defRPr sz="2600" b="1" i="1" baseline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rtl="0"/>
            <a:r>
              <a:rPr lang="it-IT" noProof="0" dirty="0" smtClean="0"/>
              <a:t>           Inserire </a:t>
            </a:r>
            <a:r>
              <a:rPr lang="it-IT" noProof="0" dirty="0"/>
              <a:t>o trascinare </a:t>
            </a:r>
            <a:r>
              <a:rPr lang="it-IT" noProof="0" dirty="0" smtClean="0"/>
              <a:t>qui la foto</a:t>
            </a:r>
            <a:endParaRPr lang="it-IT" noProof="0" dirty="0"/>
          </a:p>
        </p:txBody>
      </p:sp>
      <p:pic>
        <p:nvPicPr>
          <p:cNvPr id="7" name="Immagine 6" descr="PEI social card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7" t="84740" r="15025" b="3993"/>
          <a:stretch/>
        </p:blipFill>
        <p:spPr>
          <a:xfrm>
            <a:off x="2468603" y="13273205"/>
            <a:ext cx="10482618" cy="1717288"/>
          </a:xfrm>
          <a:prstGeom prst="rect">
            <a:avLst/>
          </a:prstGeom>
        </p:spPr>
      </p:pic>
      <p:sp>
        <p:nvSpPr>
          <p:cNvPr id="10" name="Segnaposto immagine 9">
            <a:extLst>
              <a:ext uri="{FF2B5EF4-FFF2-40B4-BE49-F238E27FC236}">
                <a16:creationId xmlns="" xmlns:a16="http://schemas.microsoft.com/office/drawing/2014/main" id="{16977C32-6781-4E43-B083-CC319C1A2B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64723" y="323735"/>
            <a:ext cx="6879142" cy="1768995"/>
          </a:xfrm>
          <a:noFill/>
        </p:spPr>
        <p:txBody>
          <a:bodyPr rIns="1044000" rtlCol="0" anchor="ctr"/>
          <a:lstStyle>
            <a:lvl1pPr marL="0" indent="0" algn="ctr">
              <a:buNone/>
              <a:defRPr sz="2600" b="1" i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rtl="0"/>
            <a:r>
              <a:rPr lang="it-IT" noProof="0" dirty="0" smtClean="0"/>
              <a:t>            Inserire o trascinare qui il logo</a:t>
            </a:r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83517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 noChangeArrowheads="1"/>
          </p:cNvSpPr>
          <p:nvPr>
            <p:ph type="title"/>
          </p:nvPr>
        </p:nvSpPr>
        <p:spPr bwMode="auto">
          <a:xfrm>
            <a:off x="750396" y="611609"/>
            <a:ext cx="13718858" cy="2540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5106" tIns="97553" rIns="195106" bIns="975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027" name="Segnaposto testo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0396" y="3556742"/>
            <a:ext cx="13718858" cy="10058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5106" tIns="97553" rIns="195106" bIns="975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62159" y="14128168"/>
            <a:ext cx="3556741" cy="813909"/>
          </a:xfrm>
          <a:prstGeom prst="rect">
            <a:avLst/>
          </a:prstGeom>
        </p:spPr>
        <p:txBody>
          <a:bodyPr vert="horz" wrap="square" lIns="195106" tIns="97553" rIns="195106" bIns="97553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26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59278511-7E50-DF4B-BA35-1028B60DA19C}" type="datetimeFigureOut">
              <a:rPr lang="it-IT"/>
              <a:pPr>
                <a:defRPr/>
              </a:pPr>
              <a:t>12/10/21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5208085" y="14128168"/>
            <a:ext cx="4827005" cy="813909"/>
          </a:xfrm>
          <a:prstGeom prst="rect">
            <a:avLst/>
          </a:prstGeom>
        </p:spPr>
        <p:txBody>
          <a:bodyPr vert="horz" lIns="195106" tIns="97553" rIns="195106" bIns="9755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4275" y="14128168"/>
            <a:ext cx="3556741" cy="813909"/>
          </a:xfrm>
          <a:prstGeom prst="rect">
            <a:avLst/>
          </a:prstGeom>
        </p:spPr>
        <p:txBody>
          <a:bodyPr vert="horz" wrap="square" lIns="195106" tIns="97553" rIns="195106" bIns="9755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6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489339CB-82E6-854A-AD18-42490FC1ABD0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75528" rtl="0" eaLnBrk="0" fontAlgn="base" hangingPunct="0">
        <a:spcBef>
          <a:spcPct val="0"/>
        </a:spcBef>
        <a:spcAft>
          <a:spcPct val="0"/>
        </a:spcAft>
        <a:defRPr sz="5500" b="1" kern="1200">
          <a:solidFill>
            <a:srgbClr val="4E9CBA"/>
          </a:solidFill>
          <a:latin typeface="+mj-lt"/>
          <a:ea typeface="ヒラギノ角ゴ Pro W3" charset="0"/>
          <a:cs typeface="ヒラギノ角ゴ Pro W3" charset="0"/>
        </a:defRPr>
      </a:lvl1pPr>
      <a:lvl2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975528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6pPr>
      <a:lvl7pPr marL="1951055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7pPr>
      <a:lvl8pPr marL="2926583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8pPr>
      <a:lvl9pPr marL="3902111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9pPr>
    </p:titleStyle>
    <p:bodyStyle>
      <a:lvl1pPr marL="0" indent="0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47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ヒラギノ角ゴ Pro W3" charset="0"/>
        </a:defRPr>
      </a:lvl1pPr>
      <a:lvl2pPr marL="1585232" indent="-609705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43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2pPr>
      <a:lvl3pPr marL="2438819" indent="-487764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8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3pPr>
      <a:lvl4pPr marL="3414347" indent="-487764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4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4pPr>
      <a:lvl5pPr marL="4389874" indent="-487764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34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5pPr>
      <a:lvl6pPr marL="5365402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40930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16457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291985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975528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951055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926583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4pPr>
      <a:lvl5pPr marL="3902111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5pPr>
      <a:lvl6pPr marL="4877638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6pPr>
      <a:lvl7pPr marL="5853166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7pPr>
      <a:lvl8pPr marL="6828693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8pPr>
      <a:lvl9pPr marL="7804221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Sicurezza quotidiana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su </a:t>
            </a:r>
            <a:r>
              <a:rPr lang="it-IT" dirty="0"/>
              <a:t>internet, per tutti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2"/>
          </p:nvPr>
        </p:nvSpPr>
        <p:spPr>
          <a:xfrm>
            <a:off x="3229979" y="2812434"/>
            <a:ext cx="8783217" cy="874120"/>
          </a:xfrm>
        </p:spPr>
        <p:txBody>
          <a:bodyPr/>
          <a:lstStyle/>
          <a:p>
            <a:r>
              <a:rPr lang="it-IT" dirty="0"/>
              <a:t>Corso di competenza </a:t>
            </a:r>
            <a:r>
              <a:rPr lang="it-IT" dirty="0" smtClean="0"/>
              <a:t>digitale</a:t>
            </a:r>
            <a:endParaRPr lang="it-IT" dirty="0"/>
          </a:p>
        </p:txBody>
      </p:sp>
      <p:pic>
        <p:nvPicPr>
          <p:cNvPr id="7" name="Segnaposto immagine 6" descr="immagine_tipo.jp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" t="5052" r="1648" b="8039"/>
          <a:stretch/>
        </p:blipFill>
        <p:spPr>
          <a:xfrm>
            <a:off x="0" y="6110288"/>
            <a:ext cx="15241588" cy="7019925"/>
          </a:xfrm>
        </p:spPr>
      </p:pic>
      <p:pic>
        <p:nvPicPr>
          <p:cNvPr id="6" name="Segnaposto immagine 5" descr="logo_tipo.png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13" b="-813"/>
          <a:stretch>
            <a:fillRect/>
          </a:stretch>
        </p:blipFill>
        <p:spPr>
          <a:xfrm>
            <a:off x="9934487" y="620898"/>
            <a:ext cx="4622915" cy="1188536"/>
          </a:xfrm>
        </p:spPr>
      </p:pic>
    </p:spTree>
    <p:extLst>
      <p:ext uri="{BB962C8B-B14F-4D97-AF65-F5344CB8AC3E}">
        <p14:creationId xmlns:p14="http://schemas.microsoft.com/office/powerpoint/2010/main" val="1504872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D311104E43EE43BDD317BB878B8D22" ma:contentTypeVersion="14" ma:contentTypeDescription="Creare un nuovo documento." ma:contentTypeScope="" ma:versionID="584cdad93586342b3606f6d66610b9c1">
  <xsd:schema xmlns:xsd="http://www.w3.org/2001/XMLSchema" xmlns:xs="http://www.w3.org/2001/XMLSchema" xmlns:p="http://schemas.microsoft.com/office/2006/metadata/properties" xmlns:ns2="224e815f-3d2d-48f5-b458-30a089342a3a" xmlns:ns3="7f4f0e5d-ab53-4ca7-9f8c-b761f3cbc154" targetNamespace="http://schemas.microsoft.com/office/2006/metadata/properties" ma:root="true" ma:fieldsID="59d911490c4a8d7251c0498847620f69" ns2:_="" ns3:_="">
    <xsd:import namespace="224e815f-3d2d-48f5-b458-30a089342a3a"/>
    <xsd:import namespace="7f4f0e5d-ab53-4ca7-9f8c-b761f3cbc1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appunti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e815f-3d2d-48f5-b458-30a089342a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appunti" ma:index="20" nillable="true" ma:displayName="appunti" ma:format="Dropdown" ma:internalName="appunti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4f0e5d-ab53-4ca7-9f8c-b761f3cbc15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E2D801-FC31-4E65-8F12-E98AB5CE05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7321C6-FE38-414D-AB16-D6175ED14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4e815f-3d2d-48f5-b458-30a089342a3a"/>
    <ds:schemaRef ds:uri="7f4f0e5d-ab53-4ca7-9f8c-b761f3cbc1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6</Words>
  <Application>Microsoft Macintosh PowerPoint</Application>
  <PresentationFormat>Personalizzato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Sicurezza quotidiana  su internet, per tutti</vt:lpstr>
    </vt:vector>
  </TitlesOfParts>
  <Company>Opengroup soc coop onlus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Giuseppe Beghelli</dc:creator>
  <cp:lastModifiedBy>.</cp:lastModifiedBy>
  <cp:revision>37</cp:revision>
  <dcterms:created xsi:type="dcterms:W3CDTF">2019-03-12T11:50:43Z</dcterms:created>
  <dcterms:modified xsi:type="dcterms:W3CDTF">2021-10-12T11:46:52Z</dcterms:modified>
</cp:coreProperties>
</file>