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3"/>
  </p:sldMasterIdLst>
  <p:sldIdLst>
    <p:sldId id="280" r:id="rId4"/>
  </p:sldIdLst>
  <p:sldSz cx="24387175" cy="12765088"/>
  <p:notesSz cx="6858000" cy="9144000"/>
  <p:defaultTextStyle>
    <a:defPPr>
      <a:defRPr lang="it-IT"/>
    </a:defPPr>
    <a:lvl1pPr algn="l" defTabSz="975528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ヒラギノ角ゴ Pro W3" charset="0"/>
        <a:cs typeface="ヒラギノ角ゴ Pro W3" charset="0"/>
      </a:defRPr>
    </a:lvl1pPr>
    <a:lvl2pPr marL="975528" algn="l" defTabSz="975528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ヒラギノ角ゴ Pro W3" charset="0"/>
        <a:cs typeface="ヒラギノ角ゴ Pro W3" charset="0"/>
      </a:defRPr>
    </a:lvl2pPr>
    <a:lvl3pPr marL="1951055" algn="l" defTabSz="975528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ヒラギノ角ゴ Pro W3" charset="0"/>
        <a:cs typeface="ヒラギノ角ゴ Pro W3" charset="0"/>
      </a:defRPr>
    </a:lvl3pPr>
    <a:lvl4pPr marL="2926583" algn="l" defTabSz="975528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ヒラギノ角ゴ Pro W3" charset="0"/>
        <a:cs typeface="ヒラギノ角ゴ Pro W3" charset="0"/>
      </a:defRPr>
    </a:lvl4pPr>
    <a:lvl5pPr marL="3902111" algn="l" defTabSz="975528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ヒラギノ角ゴ Pro W3" charset="0"/>
        <a:cs typeface="ヒラギノ角ゴ Pro W3" charset="0"/>
      </a:defRPr>
    </a:lvl5pPr>
    <a:lvl6pPr marL="4877638" algn="l" defTabSz="975528" rtl="0" eaLnBrk="1" latinLnBrk="0" hangingPunct="1">
      <a:defRPr kern="1200">
        <a:solidFill>
          <a:schemeClr val="tx1"/>
        </a:solidFill>
        <a:latin typeface="Calibri" charset="0"/>
        <a:ea typeface="ヒラギノ角ゴ Pro W3" charset="0"/>
        <a:cs typeface="ヒラギノ角ゴ Pro W3" charset="0"/>
      </a:defRPr>
    </a:lvl6pPr>
    <a:lvl7pPr marL="5853166" algn="l" defTabSz="975528" rtl="0" eaLnBrk="1" latinLnBrk="0" hangingPunct="1">
      <a:defRPr kern="1200">
        <a:solidFill>
          <a:schemeClr val="tx1"/>
        </a:solidFill>
        <a:latin typeface="Calibri" charset="0"/>
        <a:ea typeface="ヒラギノ角ゴ Pro W3" charset="0"/>
        <a:cs typeface="ヒラギノ角ゴ Pro W3" charset="0"/>
      </a:defRPr>
    </a:lvl7pPr>
    <a:lvl8pPr marL="6828693" algn="l" defTabSz="975528" rtl="0" eaLnBrk="1" latinLnBrk="0" hangingPunct="1">
      <a:defRPr kern="1200">
        <a:solidFill>
          <a:schemeClr val="tx1"/>
        </a:solidFill>
        <a:latin typeface="Calibri" charset="0"/>
        <a:ea typeface="ヒラギノ角ゴ Pro W3" charset="0"/>
        <a:cs typeface="ヒラギノ角ゴ Pro W3" charset="0"/>
      </a:defRPr>
    </a:lvl8pPr>
    <a:lvl9pPr marL="7804221" algn="l" defTabSz="975528" rtl="0" eaLnBrk="1" latinLnBrk="0" hangingPunct="1">
      <a:defRPr kern="1200">
        <a:solidFill>
          <a:schemeClr val="tx1"/>
        </a:solidFill>
        <a:latin typeface="Calibri" charset="0"/>
        <a:ea typeface="ヒラギノ角ゴ Pro W3" charset="0"/>
        <a:cs typeface="ヒラギノ角ゴ Pro W3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910"/>
    <a:srgbClr val="17A25F"/>
    <a:srgbClr val="4E9C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326" autoAdjust="0"/>
    <p:restoredTop sz="94655" autoAdjust="0"/>
  </p:normalViewPr>
  <p:slideViewPr>
    <p:cSldViewPr snapToGrid="0" snapToObjects="1">
      <p:cViewPr>
        <p:scale>
          <a:sx n="32" d="100"/>
          <a:sy n="32" d="100"/>
        </p:scale>
        <p:origin x="-2808" y="-2352"/>
      </p:cViewPr>
      <p:guideLst>
        <p:guide orient="horz" pos="4002"/>
        <p:guide pos="772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Master" Target="slideMasters/slideMaster1.xml"/><Relationship Id="rId4" Type="http://schemas.openxmlformats.org/officeDocument/2006/relationships/slide" Target="slides/slide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ert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 descr="PEI social cover evento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94" t="4015" r="32384" b="81148"/>
          <a:stretch/>
        </p:blipFill>
        <p:spPr>
          <a:xfrm>
            <a:off x="622735" y="267385"/>
            <a:ext cx="8466997" cy="1894013"/>
          </a:xfrm>
          <a:prstGeom prst="rect">
            <a:avLst/>
          </a:prstGeom>
        </p:spPr>
      </p:pic>
      <p:sp>
        <p:nvSpPr>
          <p:cNvPr id="4" name="Rettangolo 3"/>
          <p:cNvSpPr/>
          <p:nvPr userDrawn="1"/>
        </p:nvSpPr>
        <p:spPr>
          <a:xfrm>
            <a:off x="1" y="2406511"/>
            <a:ext cx="24387175" cy="2711028"/>
          </a:xfrm>
          <a:prstGeom prst="rect">
            <a:avLst/>
          </a:prstGeom>
          <a:solidFill>
            <a:srgbClr val="4E9CB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ctrTitle" hasCustomPrompt="1"/>
          </p:nvPr>
        </p:nvSpPr>
        <p:spPr>
          <a:xfrm>
            <a:off x="3235764" y="3712901"/>
            <a:ext cx="17915649" cy="1106235"/>
          </a:xfrm>
        </p:spPr>
        <p:txBody>
          <a:bodyPr wrap="square">
            <a:spAutoFit/>
          </a:bodyPr>
          <a:lstStyle>
            <a:lvl1pPr algn="ctr">
              <a:lnSpc>
                <a:spcPts val="6828"/>
              </a:lnSpc>
              <a:defRPr sz="7000" baseline="0">
                <a:solidFill>
                  <a:schemeClr val="bg1"/>
                </a:solidFill>
              </a:defRPr>
            </a:lvl1pPr>
          </a:lstStyle>
          <a:p>
            <a:r>
              <a:rPr lang="it-IT" dirty="0" smtClean="0"/>
              <a:t>FARE CLIC PER INSERIRE TITOLO</a:t>
            </a:r>
            <a:endParaRPr lang="it-IT" dirty="0"/>
          </a:p>
        </p:txBody>
      </p:sp>
      <p:sp>
        <p:nvSpPr>
          <p:cNvPr id="11" name="Segnaposto testo 2"/>
          <p:cNvSpPr>
            <a:spLocks noGrp="1"/>
          </p:cNvSpPr>
          <p:nvPr>
            <p:ph type="body" idx="12" hasCustomPrompt="1"/>
          </p:nvPr>
        </p:nvSpPr>
        <p:spPr>
          <a:xfrm>
            <a:off x="5167563" y="2681053"/>
            <a:ext cx="14052050" cy="874120"/>
          </a:xfrm>
        </p:spPr>
        <p:txBody>
          <a:bodyPr wrap="square" anchor="b">
            <a:spAutoFit/>
          </a:bodyPr>
          <a:lstStyle>
            <a:lvl1pPr marL="0" indent="0" algn="ctr">
              <a:buNone/>
              <a:defRPr sz="4400" b="1">
                <a:solidFill>
                  <a:srgbClr val="FFD910"/>
                </a:solidFill>
              </a:defRPr>
            </a:lvl1pPr>
            <a:lvl2pPr marL="97552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2pPr>
            <a:lvl3pPr marL="1951055" indent="0">
              <a:buNone/>
              <a:defRPr sz="3400">
                <a:solidFill>
                  <a:schemeClr val="tx1">
                    <a:tint val="75000"/>
                  </a:schemeClr>
                </a:solidFill>
              </a:defRPr>
            </a:lvl3pPr>
            <a:lvl4pPr marL="2926583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4pPr>
            <a:lvl5pPr marL="3902111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5pPr>
            <a:lvl6pPr marL="4877638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6pPr>
            <a:lvl7pPr marL="5853166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7pPr>
            <a:lvl8pPr marL="6828693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8pPr>
            <a:lvl9pPr marL="7804221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dirty="0"/>
              <a:t>Fare clic per </a:t>
            </a:r>
            <a:r>
              <a:rPr lang="it-IT" dirty="0" smtClean="0"/>
              <a:t>inserire tipo di evento</a:t>
            </a:r>
            <a:endParaRPr lang="it-IT" dirty="0"/>
          </a:p>
        </p:txBody>
      </p:sp>
      <p:sp>
        <p:nvSpPr>
          <p:cNvPr id="5" name="Segnaposto immagine 9">
            <a:extLst>
              <a:ext uri="{FF2B5EF4-FFF2-40B4-BE49-F238E27FC236}">
                <a16:creationId xmlns:a16="http://schemas.microsoft.com/office/drawing/2014/main" xmlns="" id="{16977C32-6781-4E43-B083-CC319C1A2BE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" y="5117537"/>
            <a:ext cx="24384046" cy="5878003"/>
          </a:xfrm>
          <a:solidFill>
            <a:schemeClr val="bg1">
              <a:lumMod val="85000"/>
            </a:schemeClr>
          </a:solidFill>
        </p:spPr>
        <p:txBody>
          <a:bodyPr rIns="1044000" rtlCol="0" anchor="ctr"/>
          <a:lstStyle>
            <a:lvl1pPr marL="0" indent="0" algn="ctr">
              <a:buNone/>
              <a:defRPr sz="2600" b="1" i="1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defRPr>
            </a:lvl1pPr>
          </a:lstStyle>
          <a:p>
            <a:pPr rtl="0"/>
            <a:r>
              <a:rPr lang="it-IT" noProof="0" dirty="0" smtClean="0"/>
              <a:t>         Inserire </a:t>
            </a:r>
            <a:r>
              <a:rPr lang="it-IT" noProof="0" dirty="0"/>
              <a:t>o trascinare la foto </a:t>
            </a:r>
            <a:r>
              <a:rPr lang="it-IT" noProof="0" dirty="0" smtClean="0"/>
              <a:t>qui</a:t>
            </a:r>
            <a:endParaRPr lang="it-IT" noProof="0" dirty="0"/>
          </a:p>
        </p:txBody>
      </p:sp>
      <p:pic>
        <p:nvPicPr>
          <p:cNvPr id="10" name="Immagine 9" descr="PEI social cover evento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459" t="86138"/>
          <a:stretch/>
        </p:blipFill>
        <p:spPr>
          <a:xfrm>
            <a:off x="13279814" y="10995540"/>
            <a:ext cx="11105405" cy="1769484"/>
          </a:xfrm>
          <a:prstGeom prst="rect">
            <a:avLst/>
          </a:prstGeom>
        </p:spPr>
      </p:pic>
      <p:sp>
        <p:nvSpPr>
          <p:cNvPr id="9" name="Segnaposto immagine 9">
            <a:extLst>
              <a:ext uri="{FF2B5EF4-FFF2-40B4-BE49-F238E27FC236}">
                <a16:creationId xmlns:a16="http://schemas.microsoft.com/office/drawing/2014/main" xmlns="" id="{16977C32-6781-4E43-B083-CC319C1A2BE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4880076" y="267386"/>
            <a:ext cx="9034656" cy="1894012"/>
          </a:xfrm>
          <a:noFill/>
        </p:spPr>
        <p:txBody>
          <a:bodyPr rIns="1044000" rtlCol="0" anchor="ctr"/>
          <a:lstStyle>
            <a:lvl1pPr marL="0" indent="0" algn="ctr" rtl="0">
              <a:buNone/>
              <a:defRPr sz="2600" b="1" i="1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defRPr>
            </a:lvl1pPr>
          </a:lstStyle>
          <a:p>
            <a:pPr rtl="0"/>
            <a:r>
              <a:rPr lang="it-IT" noProof="0" dirty="0" smtClean="0"/>
              <a:t>      Inserire o trascinare qui il logo</a:t>
            </a:r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3835178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/>
          <p:cNvSpPr>
            <a:spLocks noGrp="1" noChangeArrowheads="1"/>
          </p:cNvSpPr>
          <p:nvPr>
            <p:ph type="title"/>
          </p:nvPr>
        </p:nvSpPr>
        <p:spPr bwMode="auto">
          <a:xfrm>
            <a:off x="1200540" y="512180"/>
            <a:ext cx="21948458" cy="2127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195106" tIns="97553" rIns="195106" bIns="9755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dirty="0" smtClean="0"/>
              <a:t>Fare clic per modificare stile</a:t>
            </a:r>
            <a:endParaRPr lang="it-IT" dirty="0"/>
          </a:p>
        </p:txBody>
      </p:sp>
      <p:sp>
        <p:nvSpPr>
          <p:cNvPr id="1027" name="Segnaposto testo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00540" y="2978522"/>
            <a:ext cx="21948458" cy="8423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195106" tIns="97553" rIns="195106" bIns="9755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1219360" y="11831348"/>
            <a:ext cx="5690341" cy="681592"/>
          </a:xfrm>
          <a:prstGeom prst="rect">
            <a:avLst/>
          </a:prstGeom>
        </p:spPr>
        <p:txBody>
          <a:bodyPr vert="horz" wrap="square" lIns="195106" tIns="97553" rIns="195106" bIns="97553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2600">
                <a:solidFill>
                  <a:srgbClr val="898989"/>
                </a:solidFill>
                <a:cs typeface="+mn-cs"/>
              </a:defRPr>
            </a:lvl1pPr>
          </a:lstStyle>
          <a:p>
            <a:pPr>
              <a:defRPr/>
            </a:pPr>
            <a:fld id="{59278511-7E50-DF4B-BA35-1028B60DA19C}" type="datetimeFigureOut">
              <a:rPr lang="it-IT"/>
              <a:pPr>
                <a:defRPr/>
              </a:pPr>
              <a:t>12/10/21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8332286" y="11831348"/>
            <a:ext cx="7722605" cy="681592"/>
          </a:xfrm>
          <a:prstGeom prst="rect">
            <a:avLst/>
          </a:prstGeom>
        </p:spPr>
        <p:txBody>
          <a:bodyPr vert="horz" lIns="195106" tIns="97553" rIns="195106" bIns="97553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26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17477476" y="11831348"/>
            <a:ext cx="5690341" cy="681592"/>
          </a:xfrm>
          <a:prstGeom prst="rect">
            <a:avLst/>
          </a:prstGeom>
        </p:spPr>
        <p:txBody>
          <a:bodyPr vert="horz" wrap="square" lIns="195106" tIns="97553" rIns="195106" bIns="9755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2600">
                <a:solidFill>
                  <a:srgbClr val="898989"/>
                </a:solidFill>
                <a:cs typeface="+mn-cs"/>
              </a:defRPr>
            </a:lvl1pPr>
          </a:lstStyle>
          <a:p>
            <a:pPr>
              <a:defRPr/>
            </a:pPr>
            <a:fld id="{489339CB-82E6-854A-AD18-42490FC1ABD0}" type="slidenum">
              <a:rPr lang="it-IT"/>
              <a:pPr>
                <a:defRPr/>
              </a:pPr>
              <a:t>‹n.›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75528" rtl="0" eaLnBrk="0" fontAlgn="base" hangingPunct="0">
        <a:spcBef>
          <a:spcPct val="0"/>
        </a:spcBef>
        <a:spcAft>
          <a:spcPct val="0"/>
        </a:spcAft>
        <a:defRPr sz="5500" b="1" kern="1200">
          <a:solidFill>
            <a:srgbClr val="4E9CBA"/>
          </a:solidFill>
          <a:latin typeface="+mj-lt"/>
          <a:ea typeface="ヒラギノ角ゴ Pro W3" charset="0"/>
          <a:cs typeface="ヒラギノ角ゴ Pro W3" charset="0"/>
        </a:defRPr>
      </a:lvl1pPr>
      <a:lvl2pPr algn="ctr" defTabSz="975528" rtl="0" eaLnBrk="0" fontAlgn="base" hangingPunct="0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alibri" charset="0"/>
          <a:ea typeface="ヒラギノ角ゴ Pro W3" charset="0"/>
          <a:cs typeface="ヒラギノ角ゴ Pro W3" charset="0"/>
        </a:defRPr>
      </a:lvl2pPr>
      <a:lvl3pPr algn="ctr" defTabSz="975528" rtl="0" eaLnBrk="0" fontAlgn="base" hangingPunct="0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alibri" charset="0"/>
          <a:ea typeface="ヒラギノ角ゴ Pro W3" charset="0"/>
          <a:cs typeface="ヒラギノ角ゴ Pro W3" charset="0"/>
        </a:defRPr>
      </a:lvl3pPr>
      <a:lvl4pPr algn="ctr" defTabSz="975528" rtl="0" eaLnBrk="0" fontAlgn="base" hangingPunct="0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alibri" charset="0"/>
          <a:ea typeface="ヒラギノ角ゴ Pro W3" charset="0"/>
          <a:cs typeface="ヒラギノ角ゴ Pro W3" charset="0"/>
        </a:defRPr>
      </a:lvl4pPr>
      <a:lvl5pPr algn="ctr" defTabSz="975528" rtl="0" eaLnBrk="0" fontAlgn="base" hangingPunct="0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alibri" charset="0"/>
          <a:ea typeface="ヒラギノ角ゴ Pro W3" charset="0"/>
          <a:cs typeface="ヒラギノ角ゴ Pro W3" charset="0"/>
        </a:defRPr>
      </a:lvl5pPr>
      <a:lvl6pPr marL="975528" algn="ctr" defTabSz="975528" rtl="0" fontAlgn="base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alibri" charset="0"/>
          <a:ea typeface="ヒラギノ角ゴ Pro W3" charset="0"/>
        </a:defRPr>
      </a:lvl6pPr>
      <a:lvl7pPr marL="1951055" algn="ctr" defTabSz="975528" rtl="0" fontAlgn="base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alibri" charset="0"/>
          <a:ea typeface="ヒラギノ角ゴ Pro W3" charset="0"/>
        </a:defRPr>
      </a:lvl7pPr>
      <a:lvl8pPr marL="2926583" algn="ctr" defTabSz="975528" rtl="0" fontAlgn="base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alibri" charset="0"/>
          <a:ea typeface="ヒラギノ角ゴ Pro W3" charset="0"/>
        </a:defRPr>
      </a:lvl8pPr>
      <a:lvl9pPr marL="3902111" algn="ctr" defTabSz="975528" rtl="0" fontAlgn="base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alibri" charset="0"/>
          <a:ea typeface="ヒラギノ角ゴ Pro W3" charset="0"/>
        </a:defRPr>
      </a:lvl9pPr>
    </p:titleStyle>
    <p:bodyStyle>
      <a:lvl1pPr marL="0" indent="0" algn="l" defTabSz="975528" rtl="0" eaLnBrk="0" fontAlgn="base" hangingPunct="0">
        <a:spcBef>
          <a:spcPct val="20000"/>
        </a:spcBef>
        <a:spcAft>
          <a:spcPct val="0"/>
        </a:spcAft>
        <a:buFont typeface="Arial" charset="0"/>
        <a:buNone/>
        <a:defRPr sz="4700" kern="1200">
          <a:solidFill>
            <a:schemeClr val="tx1">
              <a:lumMod val="65000"/>
              <a:lumOff val="35000"/>
            </a:schemeClr>
          </a:solidFill>
          <a:latin typeface="+mn-lt"/>
          <a:ea typeface="ヒラギノ角ゴ Pro W3" charset="0"/>
          <a:cs typeface="ヒラギノ角ゴ Pro W3" charset="0"/>
        </a:defRPr>
      </a:lvl1pPr>
      <a:lvl2pPr marL="1585232" indent="-609705" algn="l" defTabSz="975528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4300" kern="1200">
          <a:solidFill>
            <a:schemeClr val="tx1">
              <a:lumMod val="65000"/>
              <a:lumOff val="35000"/>
            </a:schemeClr>
          </a:solidFill>
          <a:latin typeface="+mn-lt"/>
          <a:ea typeface="ヒラギノ角ゴ Pro W3" charset="0"/>
          <a:cs typeface="+mn-cs"/>
        </a:defRPr>
      </a:lvl2pPr>
      <a:lvl3pPr marL="2438819" indent="-487764" algn="l" defTabSz="975528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800" kern="1200">
          <a:solidFill>
            <a:schemeClr val="tx1">
              <a:lumMod val="65000"/>
              <a:lumOff val="35000"/>
            </a:schemeClr>
          </a:solidFill>
          <a:latin typeface="+mn-lt"/>
          <a:ea typeface="ヒラギノ角ゴ Pro W3" charset="0"/>
          <a:cs typeface="+mn-cs"/>
        </a:defRPr>
      </a:lvl3pPr>
      <a:lvl4pPr marL="3414347" indent="-487764" algn="l" defTabSz="975528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3400" kern="1200">
          <a:solidFill>
            <a:schemeClr val="tx1">
              <a:lumMod val="65000"/>
              <a:lumOff val="35000"/>
            </a:schemeClr>
          </a:solidFill>
          <a:latin typeface="+mn-lt"/>
          <a:ea typeface="ヒラギノ角ゴ Pro W3" charset="0"/>
          <a:cs typeface="+mn-cs"/>
        </a:defRPr>
      </a:lvl4pPr>
      <a:lvl5pPr marL="4389874" indent="-487764" algn="l" defTabSz="975528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3400" kern="1200">
          <a:solidFill>
            <a:schemeClr val="tx1">
              <a:lumMod val="65000"/>
              <a:lumOff val="35000"/>
            </a:schemeClr>
          </a:solidFill>
          <a:latin typeface="+mn-lt"/>
          <a:ea typeface="ヒラギノ角ゴ Pro W3" charset="0"/>
          <a:cs typeface="+mn-cs"/>
        </a:defRPr>
      </a:lvl5pPr>
      <a:lvl6pPr marL="5365402" indent="-487764" algn="l" defTabSz="975528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340930" indent="-487764" algn="l" defTabSz="975528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316457" indent="-487764" algn="l" defTabSz="975528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291985" indent="-487764" algn="l" defTabSz="975528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75528" rtl="0" eaLnBrk="1" latinLnBrk="0" hangingPunct="1">
        <a:defRPr sz="3800" kern="1200">
          <a:solidFill>
            <a:schemeClr val="tx1"/>
          </a:solidFill>
          <a:latin typeface="+mn-lt"/>
          <a:ea typeface="+mn-ea"/>
          <a:cs typeface="+mn-cs"/>
        </a:defRPr>
      </a:lvl1pPr>
      <a:lvl2pPr marL="975528" algn="l" defTabSz="975528" rtl="0" eaLnBrk="1" latinLnBrk="0" hangingPunct="1">
        <a:defRPr sz="3800" kern="1200">
          <a:solidFill>
            <a:schemeClr val="tx1"/>
          </a:solidFill>
          <a:latin typeface="+mn-lt"/>
          <a:ea typeface="+mn-ea"/>
          <a:cs typeface="+mn-cs"/>
        </a:defRPr>
      </a:lvl2pPr>
      <a:lvl3pPr marL="1951055" algn="l" defTabSz="975528" rtl="0" eaLnBrk="1" latinLnBrk="0" hangingPunct="1">
        <a:defRPr sz="3800" kern="1200">
          <a:solidFill>
            <a:schemeClr val="tx1"/>
          </a:solidFill>
          <a:latin typeface="+mn-lt"/>
          <a:ea typeface="+mn-ea"/>
          <a:cs typeface="+mn-cs"/>
        </a:defRPr>
      </a:lvl3pPr>
      <a:lvl4pPr marL="2926583" algn="l" defTabSz="975528" rtl="0" eaLnBrk="1" latinLnBrk="0" hangingPunct="1">
        <a:defRPr sz="3800" kern="1200">
          <a:solidFill>
            <a:schemeClr val="tx1"/>
          </a:solidFill>
          <a:latin typeface="+mn-lt"/>
          <a:ea typeface="+mn-ea"/>
          <a:cs typeface="+mn-cs"/>
        </a:defRPr>
      </a:lvl4pPr>
      <a:lvl5pPr marL="3902111" algn="l" defTabSz="975528" rtl="0" eaLnBrk="1" latinLnBrk="0" hangingPunct="1">
        <a:defRPr sz="3800" kern="1200">
          <a:solidFill>
            <a:schemeClr val="tx1"/>
          </a:solidFill>
          <a:latin typeface="+mn-lt"/>
          <a:ea typeface="+mn-ea"/>
          <a:cs typeface="+mn-cs"/>
        </a:defRPr>
      </a:lvl5pPr>
      <a:lvl6pPr marL="4877638" algn="l" defTabSz="975528" rtl="0" eaLnBrk="1" latinLnBrk="0" hangingPunct="1">
        <a:defRPr sz="3800" kern="1200">
          <a:solidFill>
            <a:schemeClr val="tx1"/>
          </a:solidFill>
          <a:latin typeface="+mn-lt"/>
          <a:ea typeface="+mn-ea"/>
          <a:cs typeface="+mn-cs"/>
        </a:defRPr>
      </a:lvl6pPr>
      <a:lvl7pPr marL="5853166" algn="l" defTabSz="975528" rtl="0" eaLnBrk="1" latinLnBrk="0" hangingPunct="1">
        <a:defRPr sz="3800" kern="1200">
          <a:solidFill>
            <a:schemeClr val="tx1"/>
          </a:solidFill>
          <a:latin typeface="+mn-lt"/>
          <a:ea typeface="+mn-ea"/>
          <a:cs typeface="+mn-cs"/>
        </a:defRPr>
      </a:lvl7pPr>
      <a:lvl8pPr marL="6828693" algn="l" defTabSz="975528" rtl="0" eaLnBrk="1" latinLnBrk="0" hangingPunct="1">
        <a:defRPr sz="3800" kern="1200">
          <a:solidFill>
            <a:schemeClr val="tx1"/>
          </a:solidFill>
          <a:latin typeface="+mn-lt"/>
          <a:ea typeface="+mn-ea"/>
          <a:cs typeface="+mn-cs"/>
        </a:defRPr>
      </a:lvl8pPr>
      <a:lvl9pPr marL="7804221" algn="l" defTabSz="975528" rtl="0" eaLnBrk="1" latinLnBrk="0" hangingPunct="1">
        <a:defRPr sz="3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3235764" y="3712901"/>
            <a:ext cx="17915649" cy="1106235"/>
          </a:xfrm>
        </p:spPr>
        <p:txBody>
          <a:bodyPr/>
          <a:lstStyle/>
          <a:p>
            <a:r>
              <a:rPr lang="it-IT" dirty="0"/>
              <a:t>Sicurezza quotidiana su internet, per tutti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2"/>
          </p:nvPr>
        </p:nvSpPr>
        <p:spPr>
          <a:xfrm>
            <a:off x="5167563" y="2681053"/>
            <a:ext cx="14052050" cy="874120"/>
          </a:xfrm>
        </p:spPr>
        <p:txBody>
          <a:bodyPr/>
          <a:lstStyle/>
          <a:p>
            <a:r>
              <a:rPr lang="it-IT" dirty="0" smtClean="0"/>
              <a:t>Corso di competenza digitale</a:t>
            </a:r>
            <a:endParaRPr lang="it-IT" dirty="0"/>
          </a:p>
        </p:txBody>
      </p:sp>
      <p:pic>
        <p:nvPicPr>
          <p:cNvPr id="8" name="Segnaposto immagine 7" descr="logo_tipo.png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290" r="-10290"/>
          <a:stretch>
            <a:fillRect/>
          </a:stretch>
        </p:blipFill>
        <p:spPr>
          <a:xfrm>
            <a:off x="17223815" y="592549"/>
            <a:ext cx="6587910" cy="1382176"/>
          </a:xfrm>
        </p:spPr>
      </p:pic>
      <p:pic>
        <p:nvPicPr>
          <p:cNvPr id="6" name="Segnaposto immagine 5" descr="immagine_tipo.jpg"/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6" t="24367" r="1542" b="30059"/>
          <a:stretch/>
        </p:blipFill>
        <p:spPr>
          <a:xfrm>
            <a:off x="1" y="5117537"/>
            <a:ext cx="24384046" cy="5878003"/>
          </a:xfrm>
        </p:spPr>
      </p:pic>
    </p:spTree>
    <p:extLst>
      <p:ext uri="{BB962C8B-B14F-4D97-AF65-F5344CB8AC3E}">
        <p14:creationId xmlns:p14="http://schemas.microsoft.com/office/powerpoint/2010/main" val="37641693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12D311104E43EE43BDD317BB878B8D22" ma:contentTypeVersion="14" ma:contentTypeDescription="Creare un nuovo documento." ma:contentTypeScope="" ma:versionID="584cdad93586342b3606f6d66610b9c1">
  <xsd:schema xmlns:xsd="http://www.w3.org/2001/XMLSchema" xmlns:xs="http://www.w3.org/2001/XMLSchema" xmlns:p="http://schemas.microsoft.com/office/2006/metadata/properties" xmlns:ns2="224e815f-3d2d-48f5-b458-30a089342a3a" xmlns:ns3="7f4f0e5d-ab53-4ca7-9f8c-b761f3cbc154" targetNamespace="http://schemas.microsoft.com/office/2006/metadata/properties" ma:root="true" ma:fieldsID="59d911490c4a8d7251c0498847620f69" ns2:_="" ns3:_="">
    <xsd:import namespace="224e815f-3d2d-48f5-b458-30a089342a3a"/>
    <xsd:import namespace="7f4f0e5d-ab53-4ca7-9f8c-b761f3cbc15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appunti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24e815f-3d2d-48f5-b458-30a089342a3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appunti" ma:index="20" nillable="true" ma:displayName="appunti" ma:format="Dropdown" ma:internalName="appunti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f4f0e5d-ab53-4ca7-9f8c-b761f3cbc154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Condivis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Condiviso con dettagli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6E2D801-FC31-4E65-8F12-E98AB5CE051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97321C6-FE38-414D-AB16-D6175ED14CC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24e815f-3d2d-48f5-b458-30a089342a3a"/>
    <ds:schemaRef ds:uri="7f4f0e5d-ab53-4ca7-9f8c-b761f3cbc15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2981</TotalTime>
  <Words>11</Words>
  <Application>Microsoft Macintosh PowerPoint</Application>
  <PresentationFormat>Personalizzato</PresentationFormat>
  <Paragraphs>2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 di Office</vt:lpstr>
      <vt:lpstr>Sicurezza quotidiana su internet, per tutti</vt:lpstr>
    </vt:vector>
  </TitlesOfParts>
  <Company>Opengroup soc coop onlus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Giuseppe Beghelli</dc:creator>
  <cp:lastModifiedBy>.</cp:lastModifiedBy>
  <cp:revision>40</cp:revision>
  <dcterms:created xsi:type="dcterms:W3CDTF">2019-03-12T11:50:43Z</dcterms:created>
  <dcterms:modified xsi:type="dcterms:W3CDTF">2021-10-12T13:59:41Z</dcterms:modified>
</cp:coreProperties>
</file>