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10688625" cx="756285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123">
          <p15:clr>
            <a:srgbClr val="000000"/>
          </p15:clr>
        </p15:guide>
        <p15:guide id="2" pos="2392">
          <p15:clr>
            <a:srgbClr val="000000"/>
          </p15:clr>
        </p15:guide>
      </p15:sldGuideLst>
    </p:ext>
    <p:ext uri="http://customooxmlschemas.google.com/">
      <go:slidesCustomData xmlns:go="http://customooxmlschemas.google.com/" r:id="rId7" roundtripDataSignature="AMtx7mhmNYO+lVrGSzbXVrIvZ2yb1VC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123" orient="horz"/>
        <p:guide pos="2392"/>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pertina">
  <p:cSld name="Copertina">
    <p:spTree>
      <p:nvGrpSpPr>
        <p:cNvPr id="11" name="Shape 11"/>
        <p:cNvGrpSpPr/>
        <p:nvPr/>
      </p:nvGrpSpPr>
      <p:grpSpPr>
        <a:xfrm>
          <a:off x="0" y="0"/>
          <a:ext cx="0" cy="0"/>
          <a:chOff x="0" y="0"/>
          <a:chExt cx="0" cy="0"/>
        </a:xfrm>
      </p:grpSpPr>
      <p:pic>
        <p:nvPicPr>
          <p:cNvPr descr="testata voalntino_.jpg" id="12" name="Google Shape;12;p3"/>
          <p:cNvPicPr preferRelativeResize="0"/>
          <p:nvPr/>
        </p:nvPicPr>
        <p:blipFill rotWithShape="1">
          <a:blip r:embed="rId2">
            <a:alphaModFix/>
          </a:blip>
          <a:srcRect b="0" l="0" r="0" t="0"/>
          <a:stretch/>
        </p:blipFill>
        <p:spPr>
          <a:xfrm>
            <a:off x="0" y="0"/>
            <a:ext cx="7560259" cy="4085539"/>
          </a:xfrm>
          <a:prstGeom prst="rect">
            <a:avLst/>
          </a:prstGeom>
          <a:noFill/>
          <a:ln>
            <a:noFill/>
          </a:ln>
        </p:spPr>
      </p:pic>
      <p:pic>
        <p:nvPicPr>
          <p:cNvPr descr="PEI_volantino A4 base.jpg" id="13" name="Google Shape;13;p3"/>
          <p:cNvPicPr preferRelativeResize="0"/>
          <p:nvPr/>
        </p:nvPicPr>
        <p:blipFill rotWithShape="1">
          <a:blip r:embed="rId3">
            <a:alphaModFix/>
          </a:blip>
          <a:srcRect b="1313" l="0" r="0" t="90334"/>
          <a:stretch/>
        </p:blipFill>
        <p:spPr>
          <a:xfrm>
            <a:off x="0" y="9775863"/>
            <a:ext cx="7558472" cy="892719"/>
          </a:xfrm>
          <a:prstGeom prst="rect">
            <a:avLst/>
          </a:prstGeom>
          <a:noFill/>
          <a:ln>
            <a:noFill/>
          </a:ln>
        </p:spPr>
      </p:pic>
      <p:sp>
        <p:nvSpPr>
          <p:cNvPr id="14" name="Google Shape;14;p3"/>
          <p:cNvSpPr txBox="1"/>
          <p:nvPr>
            <p:ph type="ctrTitle"/>
          </p:nvPr>
        </p:nvSpPr>
        <p:spPr>
          <a:xfrm>
            <a:off x="519948" y="3993670"/>
            <a:ext cx="6343708" cy="636763"/>
          </a:xfrm>
          <a:prstGeom prst="rect">
            <a:avLst/>
          </a:prstGeom>
          <a:noFill/>
          <a:ln>
            <a:noFill/>
          </a:ln>
        </p:spPr>
        <p:txBody>
          <a:bodyPr anchorCtr="0" anchor="ctr" bIns="58375" lIns="116775" spcFirstLastPara="1" rIns="116775" wrap="square" tIns="58375">
            <a:spAutoFit/>
          </a:bodyPr>
          <a:lstStyle>
            <a:lvl1pPr lvl="0" algn="l">
              <a:lnSpc>
                <a:spcPct val="127718"/>
              </a:lnSpc>
              <a:spcBef>
                <a:spcPts val="0"/>
              </a:spcBef>
              <a:spcAft>
                <a:spcPts val="0"/>
              </a:spcAft>
              <a:buSzPts val="1400"/>
              <a:buNone/>
              <a:defRPr sz="3200">
                <a:solidFill>
                  <a:srgbClr val="17A25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5" name="Google Shape;15;p3"/>
          <p:cNvSpPr txBox="1"/>
          <p:nvPr/>
        </p:nvSpPr>
        <p:spPr>
          <a:xfrm>
            <a:off x="513432" y="9424710"/>
            <a:ext cx="6656304" cy="461665"/>
          </a:xfrm>
          <a:prstGeom prst="rect">
            <a:avLst/>
          </a:prstGeom>
          <a:noFill/>
          <a:ln>
            <a:noFill/>
          </a:ln>
        </p:spPr>
        <p:txBody>
          <a:bodyPr anchorCtr="0" anchor="b" bIns="45700" lIns="91425" spcFirstLastPara="1" rIns="91425" wrap="square" tIns="45700">
            <a:spAutoFit/>
          </a:bodyPr>
          <a:lstStyle/>
          <a:p>
            <a:pPr indent="0" lvl="0" marL="0" marR="0" rtl="0" algn="l">
              <a:spcBef>
                <a:spcPts val="0"/>
              </a:spcBef>
              <a:spcAft>
                <a:spcPts val="0"/>
              </a:spcAft>
              <a:buClr>
                <a:srgbClr val="17A25F"/>
              </a:buClr>
              <a:buSzPts val="1200"/>
              <a:buFont typeface="Arial"/>
              <a:buNone/>
            </a:pPr>
            <a:r>
              <a:rPr b="1" i="0" lang="it-IT" sz="1200" u="none" cap="none" strike="noStrike">
                <a:solidFill>
                  <a:srgbClr val="17A25F"/>
                </a:solidFill>
                <a:latin typeface="Calibri"/>
                <a:ea typeface="Calibri"/>
                <a:cs typeface="Calibri"/>
                <a:sym typeface="Calibri"/>
              </a:rPr>
              <a:t>INFO </a:t>
            </a:r>
            <a:r>
              <a:rPr b="1" i="0" lang="it-IT" sz="1200" u="none" cap="none" strike="noStrike">
                <a:solidFill>
                  <a:srgbClr val="7F7F7F"/>
                </a:solidFill>
                <a:latin typeface="Calibri"/>
                <a:ea typeface="Calibri"/>
                <a:cs typeface="Calibri"/>
                <a:sym typeface="Calibri"/>
              </a:rPr>
              <a:t>Per avere informazioni e supporto sui corsi di Pane e Internet è possibile contattare il </a:t>
            </a:r>
            <a:r>
              <a:rPr b="1" i="0" lang="it-IT" sz="1200" u="none" cap="none" strike="noStrike">
                <a:solidFill>
                  <a:srgbClr val="17A25F"/>
                </a:solidFill>
                <a:latin typeface="Calibri"/>
                <a:ea typeface="Calibri"/>
                <a:cs typeface="Calibri"/>
                <a:sym typeface="Calibri"/>
              </a:rPr>
              <a:t>numero verde 800 590 595 (attivo dal lunedì al venerdì, dalle ore 9.00 alle 12.00 e dalle 14.00 alle 17.00).</a:t>
            </a:r>
            <a:endParaRPr/>
          </a:p>
        </p:txBody>
      </p:sp>
      <p:sp>
        <p:nvSpPr>
          <p:cNvPr id="16" name="Google Shape;16;p3"/>
          <p:cNvSpPr txBox="1"/>
          <p:nvPr>
            <p:ph idx="1" type="body"/>
          </p:nvPr>
        </p:nvSpPr>
        <p:spPr>
          <a:xfrm>
            <a:off x="575691" y="8616514"/>
            <a:ext cx="6132685" cy="708594"/>
          </a:xfrm>
          <a:prstGeom prst="rect">
            <a:avLst/>
          </a:prstGeom>
          <a:noFill/>
          <a:ln>
            <a:noFill/>
          </a:ln>
        </p:spPr>
        <p:txBody>
          <a:bodyPr anchorCtr="0" anchor="t" bIns="58375" lIns="116775" spcFirstLastPara="1" rIns="116775" wrap="square" tIns="58375">
            <a:noAutofit/>
          </a:bodyPr>
          <a:lstStyle>
            <a:lvl1pPr indent="-228600" lvl="0" marL="457200" algn="r">
              <a:spcBef>
                <a:spcPts val="280"/>
              </a:spcBef>
              <a:spcAft>
                <a:spcPts val="0"/>
              </a:spcAft>
              <a:buClr>
                <a:srgbClr val="4E9CBA"/>
              </a:buClr>
              <a:buSzPts val="1400"/>
              <a:buNone/>
              <a:defRPr i="1" sz="1400">
                <a:solidFill>
                  <a:srgbClr val="4E9CBA"/>
                </a:solidFill>
              </a:defRPr>
            </a:lvl1pPr>
            <a:lvl2pPr indent="-381000" lvl="1" marL="914400" algn="l">
              <a:spcBef>
                <a:spcPts val="480"/>
              </a:spcBef>
              <a:spcAft>
                <a:spcPts val="0"/>
              </a:spcAft>
              <a:buClr>
                <a:srgbClr val="7F7F7F"/>
              </a:buClr>
              <a:buSzPts val="2400"/>
              <a:buChar char="–"/>
              <a:defRPr sz="2400">
                <a:solidFill>
                  <a:srgbClr val="7F7F7F"/>
                </a:solidFill>
              </a:defRPr>
            </a:lvl2pPr>
            <a:lvl3pPr indent="-355600" lvl="2" marL="1371600" algn="l">
              <a:spcBef>
                <a:spcPts val="400"/>
              </a:spcBef>
              <a:spcAft>
                <a:spcPts val="0"/>
              </a:spcAft>
              <a:buClr>
                <a:srgbClr val="7F7F7F"/>
              </a:buClr>
              <a:buSzPts val="2000"/>
              <a:buChar char="•"/>
              <a:defRPr sz="2000">
                <a:solidFill>
                  <a:srgbClr val="7F7F7F"/>
                </a:solidFill>
              </a:defRPr>
            </a:lvl3pPr>
            <a:lvl4pPr indent="-342900" lvl="3" marL="1828800" algn="l">
              <a:spcBef>
                <a:spcPts val="360"/>
              </a:spcBef>
              <a:spcAft>
                <a:spcPts val="0"/>
              </a:spcAft>
              <a:buClr>
                <a:srgbClr val="7F7F7F"/>
              </a:buClr>
              <a:buSzPts val="1800"/>
              <a:buChar char="–"/>
              <a:defRPr sz="1800">
                <a:solidFill>
                  <a:srgbClr val="7F7F7F"/>
                </a:solidFill>
              </a:defRPr>
            </a:lvl4pPr>
            <a:lvl5pPr indent="-342900" lvl="4" marL="2286000" algn="l">
              <a:spcBef>
                <a:spcPts val="360"/>
              </a:spcBef>
              <a:spcAft>
                <a:spcPts val="0"/>
              </a:spcAft>
              <a:buClr>
                <a:srgbClr val="7F7F7F"/>
              </a:buClr>
              <a:buSzPts val="1800"/>
              <a:buChar char="»"/>
              <a:defRPr sz="1800">
                <a:solidFill>
                  <a:srgbClr val="7F7F7F"/>
                </a:solidFill>
              </a:defRPr>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7" name="Google Shape;17;p3"/>
          <p:cNvSpPr txBox="1"/>
          <p:nvPr>
            <p:ph idx="2" type="body"/>
          </p:nvPr>
        </p:nvSpPr>
        <p:spPr>
          <a:xfrm>
            <a:off x="575691" y="4857603"/>
            <a:ext cx="6132685" cy="3275160"/>
          </a:xfrm>
          <a:prstGeom prst="rect">
            <a:avLst/>
          </a:prstGeom>
          <a:noFill/>
          <a:ln>
            <a:noFill/>
          </a:ln>
        </p:spPr>
        <p:txBody>
          <a:bodyPr anchorCtr="0" anchor="t" bIns="58375" lIns="116775" spcFirstLastPara="1" rIns="116775" wrap="square" tIns="58375">
            <a:noAutofit/>
          </a:bodyPr>
          <a:lstStyle>
            <a:lvl1pPr indent="-228600" lvl="0" marL="457200" algn="l">
              <a:spcBef>
                <a:spcPts val="320"/>
              </a:spcBef>
              <a:spcAft>
                <a:spcPts val="0"/>
              </a:spcAft>
              <a:buClr>
                <a:srgbClr val="7F7F7F"/>
              </a:buClr>
              <a:buSzPts val="1600"/>
              <a:buNone/>
              <a:defRPr sz="1600">
                <a:solidFill>
                  <a:srgbClr val="7F7F7F"/>
                </a:solidFill>
              </a:defRPr>
            </a:lvl1pPr>
            <a:lvl2pPr indent="-381000" lvl="1" marL="914400" algn="l">
              <a:spcBef>
                <a:spcPts val="480"/>
              </a:spcBef>
              <a:spcAft>
                <a:spcPts val="0"/>
              </a:spcAft>
              <a:buClr>
                <a:srgbClr val="7F7F7F"/>
              </a:buClr>
              <a:buSzPts val="2400"/>
              <a:buChar char="–"/>
              <a:defRPr sz="2400">
                <a:solidFill>
                  <a:srgbClr val="7F7F7F"/>
                </a:solidFill>
              </a:defRPr>
            </a:lvl2pPr>
            <a:lvl3pPr indent="-355600" lvl="2" marL="1371600" algn="l">
              <a:spcBef>
                <a:spcPts val="400"/>
              </a:spcBef>
              <a:spcAft>
                <a:spcPts val="0"/>
              </a:spcAft>
              <a:buClr>
                <a:srgbClr val="7F7F7F"/>
              </a:buClr>
              <a:buSzPts val="2000"/>
              <a:buChar char="•"/>
              <a:defRPr sz="2000">
                <a:solidFill>
                  <a:srgbClr val="7F7F7F"/>
                </a:solidFill>
              </a:defRPr>
            </a:lvl3pPr>
            <a:lvl4pPr indent="-342900" lvl="3" marL="1828800" algn="l">
              <a:spcBef>
                <a:spcPts val="360"/>
              </a:spcBef>
              <a:spcAft>
                <a:spcPts val="0"/>
              </a:spcAft>
              <a:buClr>
                <a:srgbClr val="7F7F7F"/>
              </a:buClr>
              <a:buSzPts val="1800"/>
              <a:buChar char="–"/>
              <a:defRPr sz="1800">
                <a:solidFill>
                  <a:srgbClr val="7F7F7F"/>
                </a:solidFill>
              </a:defRPr>
            </a:lvl4pPr>
            <a:lvl5pPr indent="-342900" lvl="4" marL="2286000" algn="l">
              <a:spcBef>
                <a:spcPts val="360"/>
              </a:spcBef>
              <a:spcAft>
                <a:spcPts val="0"/>
              </a:spcAft>
              <a:buClr>
                <a:srgbClr val="7F7F7F"/>
              </a:buClr>
              <a:buSzPts val="1800"/>
              <a:buChar char="»"/>
              <a:defRPr sz="1800">
                <a:solidFill>
                  <a:srgbClr val="7F7F7F"/>
                </a:solidFill>
              </a:defRPr>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8" name="Google Shape;18;p3"/>
          <p:cNvSpPr/>
          <p:nvPr>
            <p:ph idx="3" type="pic"/>
          </p:nvPr>
        </p:nvSpPr>
        <p:spPr>
          <a:xfrm>
            <a:off x="740326" y="583169"/>
            <a:ext cx="2238629" cy="651493"/>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72307" y="428865"/>
            <a:ext cx="6806565" cy="1781440"/>
          </a:xfrm>
          <a:prstGeom prst="rect">
            <a:avLst/>
          </a:prstGeom>
          <a:noFill/>
          <a:ln>
            <a:noFill/>
          </a:ln>
        </p:spPr>
        <p:txBody>
          <a:bodyPr anchorCtr="0" anchor="ctr" bIns="58375" lIns="116775" spcFirstLastPara="1" rIns="116775" wrap="square" tIns="58375">
            <a:noAutofit/>
          </a:bodyPr>
          <a:lstStyle>
            <a:lvl1pPr lvl="0" marR="0" rtl="0" algn="l">
              <a:spcBef>
                <a:spcPts val="0"/>
              </a:spcBef>
              <a:spcAft>
                <a:spcPts val="0"/>
              </a:spcAft>
              <a:buSzPts val="1400"/>
              <a:buNone/>
              <a:defRPr b="1" i="0" sz="3300" u="none" cap="none" strike="noStrike">
                <a:solidFill>
                  <a:srgbClr val="4E9CBA"/>
                </a:solidFill>
                <a:latin typeface="Calibri"/>
                <a:ea typeface="Calibri"/>
                <a:cs typeface="Calibri"/>
                <a:sym typeface="Calibri"/>
              </a:defRPr>
            </a:lvl1pPr>
            <a:lvl2pPr lvl="1"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5700" u="none" cap="none" strike="noStrike">
                <a:solidFill>
                  <a:schemeClr val="dk1"/>
                </a:solidFill>
                <a:latin typeface="Calibri"/>
                <a:ea typeface="Calibri"/>
                <a:cs typeface="Calibri"/>
                <a:sym typeface="Calibri"/>
              </a:defRPr>
            </a:lvl9pPr>
          </a:lstStyle>
          <a:p/>
        </p:txBody>
      </p:sp>
      <p:sp>
        <p:nvSpPr>
          <p:cNvPr id="7" name="Google Shape;7;p2"/>
          <p:cNvSpPr txBox="1"/>
          <p:nvPr>
            <p:ph idx="1" type="body"/>
          </p:nvPr>
        </p:nvSpPr>
        <p:spPr>
          <a:xfrm>
            <a:off x="372307" y="2494015"/>
            <a:ext cx="6806565" cy="7053183"/>
          </a:xfrm>
          <a:prstGeom prst="rect">
            <a:avLst/>
          </a:prstGeom>
          <a:noFill/>
          <a:ln>
            <a:noFill/>
          </a:ln>
        </p:spPr>
        <p:txBody>
          <a:bodyPr anchorCtr="0" anchor="t" bIns="58375" lIns="116775" spcFirstLastPara="1" rIns="116775" wrap="square" tIns="58375">
            <a:noAutofit/>
          </a:bodyPr>
          <a:lstStyle>
            <a:lvl1pPr indent="-228600" lvl="0" marL="457200" marR="0" rtl="0" algn="l">
              <a:spcBef>
                <a:spcPts val="560"/>
              </a:spcBef>
              <a:spcAft>
                <a:spcPts val="0"/>
              </a:spcAft>
              <a:buClr>
                <a:srgbClr val="595959"/>
              </a:buClr>
              <a:buSzPts val="2800"/>
              <a:buFont typeface="Arial"/>
              <a:buNone/>
              <a:defRPr b="0" i="0" sz="2800" u="none" cap="none" strike="noStrike">
                <a:solidFill>
                  <a:srgbClr val="595959"/>
                </a:solidFill>
                <a:latin typeface="Calibri"/>
                <a:ea typeface="Calibri"/>
                <a:cs typeface="Calibri"/>
                <a:sym typeface="Calibri"/>
              </a:defRPr>
            </a:lvl1pPr>
            <a:lvl2pPr indent="-393700" lvl="1" marL="914400" marR="0" rtl="0" algn="l">
              <a:spcBef>
                <a:spcPts val="520"/>
              </a:spcBef>
              <a:spcAft>
                <a:spcPts val="0"/>
              </a:spcAft>
              <a:buClr>
                <a:srgbClr val="595959"/>
              </a:buClr>
              <a:buSzPts val="2600"/>
              <a:buFont typeface="Arial"/>
              <a:buChar char="–"/>
              <a:defRPr b="0" i="0" sz="2600" u="none" cap="none" strike="noStrike">
                <a:solidFill>
                  <a:srgbClr val="595959"/>
                </a:solidFill>
                <a:latin typeface="Calibri"/>
                <a:ea typeface="Calibri"/>
                <a:cs typeface="Calibri"/>
                <a:sym typeface="Calibri"/>
              </a:defRPr>
            </a:lvl2pPr>
            <a:lvl3pPr indent="-374650" lvl="2" marL="1371600" marR="0" rtl="0" algn="l">
              <a:spcBef>
                <a:spcPts val="460"/>
              </a:spcBef>
              <a:spcAft>
                <a:spcPts val="0"/>
              </a:spcAft>
              <a:buClr>
                <a:srgbClr val="595959"/>
              </a:buClr>
              <a:buSzPts val="2300"/>
              <a:buFont typeface="Arial"/>
              <a:buChar char="•"/>
              <a:defRPr b="0" i="0" sz="2300" u="none" cap="none" strike="noStrike">
                <a:solidFill>
                  <a:srgbClr val="595959"/>
                </a:solidFill>
                <a:latin typeface="Calibri"/>
                <a:ea typeface="Calibri"/>
                <a:cs typeface="Calibri"/>
                <a:sym typeface="Calibri"/>
              </a:defRPr>
            </a:lvl3pPr>
            <a:lvl4pPr indent="-361950" lvl="3" marL="1828800" marR="0" rtl="0" algn="l">
              <a:spcBef>
                <a:spcPts val="420"/>
              </a:spcBef>
              <a:spcAft>
                <a:spcPts val="0"/>
              </a:spcAft>
              <a:buClr>
                <a:srgbClr val="595959"/>
              </a:buClr>
              <a:buSzPts val="2100"/>
              <a:buFont typeface="Arial"/>
              <a:buChar char="–"/>
              <a:defRPr b="0" i="0" sz="2100" u="none" cap="none" strike="noStrike">
                <a:solidFill>
                  <a:srgbClr val="595959"/>
                </a:solidFill>
                <a:latin typeface="Calibri"/>
                <a:ea typeface="Calibri"/>
                <a:cs typeface="Calibri"/>
                <a:sym typeface="Calibri"/>
              </a:defRPr>
            </a:lvl4pPr>
            <a:lvl5pPr indent="-361950" lvl="4" marL="2286000" marR="0" rtl="0" algn="l">
              <a:spcBef>
                <a:spcPts val="420"/>
              </a:spcBef>
              <a:spcAft>
                <a:spcPts val="0"/>
              </a:spcAft>
              <a:buClr>
                <a:srgbClr val="595959"/>
              </a:buClr>
              <a:buSzPts val="2100"/>
              <a:buFont typeface="Arial"/>
              <a:buChar char="»"/>
              <a:defRPr b="0" i="0" sz="2100" u="none" cap="none" strike="noStrike">
                <a:solidFill>
                  <a:srgbClr val="595959"/>
                </a:solidFill>
                <a:latin typeface="Calibri"/>
                <a:ea typeface="Calibri"/>
                <a:cs typeface="Calibri"/>
                <a:sym typeface="Calibri"/>
              </a:defRPr>
            </a:lvl5pPr>
            <a:lvl6pPr indent="-393700" lvl="5" marL="2743200" marR="0" rtl="0" algn="l">
              <a:spcBef>
                <a:spcPts val="520"/>
              </a:spcBef>
              <a:spcAft>
                <a:spcPts val="0"/>
              </a:spcAft>
              <a:buClr>
                <a:schemeClr val="dk1"/>
              </a:buClr>
              <a:buSzPts val="2600"/>
              <a:buFont typeface="Arial"/>
              <a:buChar char="•"/>
              <a:defRPr b="0" i="0" sz="2600" u="none" cap="none" strike="noStrike">
                <a:solidFill>
                  <a:schemeClr val="dk1"/>
                </a:solidFill>
                <a:latin typeface="Calibri"/>
                <a:ea typeface="Calibri"/>
                <a:cs typeface="Calibri"/>
                <a:sym typeface="Calibri"/>
              </a:defRPr>
            </a:lvl6pPr>
            <a:lvl7pPr indent="-393700" lvl="6" marL="3200400" marR="0" rtl="0" algn="l">
              <a:spcBef>
                <a:spcPts val="520"/>
              </a:spcBef>
              <a:spcAft>
                <a:spcPts val="0"/>
              </a:spcAft>
              <a:buClr>
                <a:schemeClr val="dk1"/>
              </a:buClr>
              <a:buSzPts val="2600"/>
              <a:buFont typeface="Arial"/>
              <a:buChar char="•"/>
              <a:defRPr b="0" i="0" sz="2600" u="none" cap="none" strike="noStrike">
                <a:solidFill>
                  <a:schemeClr val="dk1"/>
                </a:solidFill>
                <a:latin typeface="Calibri"/>
                <a:ea typeface="Calibri"/>
                <a:cs typeface="Calibri"/>
                <a:sym typeface="Calibri"/>
              </a:defRPr>
            </a:lvl7pPr>
            <a:lvl8pPr indent="-393700" lvl="7" marL="3657600" marR="0" rtl="0" algn="l">
              <a:spcBef>
                <a:spcPts val="520"/>
              </a:spcBef>
              <a:spcAft>
                <a:spcPts val="0"/>
              </a:spcAft>
              <a:buClr>
                <a:schemeClr val="dk1"/>
              </a:buClr>
              <a:buSzPts val="2600"/>
              <a:buFont typeface="Arial"/>
              <a:buChar char="•"/>
              <a:defRPr b="0" i="0" sz="2600" u="none" cap="none" strike="noStrike">
                <a:solidFill>
                  <a:schemeClr val="dk1"/>
                </a:solidFill>
                <a:latin typeface="Calibri"/>
                <a:ea typeface="Calibri"/>
                <a:cs typeface="Calibri"/>
                <a:sym typeface="Calibri"/>
              </a:defRPr>
            </a:lvl8pPr>
            <a:lvl9pPr indent="-393700" lvl="8" marL="4114800" marR="0" rtl="0" algn="l">
              <a:spcBef>
                <a:spcPts val="520"/>
              </a:spcBef>
              <a:spcAft>
                <a:spcPts val="0"/>
              </a:spcAft>
              <a:buClr>
                <a:schemeClr val="dk1"/>
              </a:buClr>
              <a:buSzPts val="2600"/>
              <a:buFont typeface="Arial"/>
              <a:buChar char="•"/>
              <a:defRPr b="0" i="0" sz="26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378144" y="9906787"/>
            <a:ext cx="1764665" cy="570720"/>
          </a:xfrm>
          <a:prstGeom prst="rect">
            <a:avLst/>
          </a:prstGeom>
          <a:noFill/>
          <a:ln>
            <a:noFill/>
          </a:ln>
        </p:spPr>
        <p:txBody>
          <a:bodyPr anchorCtr="0" anchor="ctr" bIns="58375" lIns="116775" spcFirstLastPara="1" rIns="116775" wrap="square" tIns="58375">
            <a:noAutofit/>
          </a:bodyPr>
          <a:lstStyle>
            <a:lvl1pPr lvl="0" marR="0" rtl="0" algn="l">
              <a:spcBef>
                <a:spcPts val="0"/>
              </a:spcBef>
              <a:spcAft>
                <a:spcPts val="0"/>
              </a:spcAft>
              <a:buSzPts val="1400"/>
              <a:buNone/>
              <a:defRPr b="0" i="0" sz="1500" u="none" cap="none" strike="noStrike">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2583974" y="9906787"/>
            <a:ext cx="2394903" cy="570720"/>
          </a:xfrm>
          <a:prstGeom prst="rect">
            <a:avLst/>
          </a:prstGeom>
          <a:noFill/>
          <a:ln>
            <a:noFill/>
          </a:ln>
        </p:spPr>
        <p:txBody>
          <a:bodyPr anchorCtr="0" anchor="ctr" bIns="58375" lIns="116775" spcFirstLastPara="1" rIns="116775" wrap="square" tIns="58375">
            <a:noAutofit/>
          </a:bodyPr>
          <a:lstStyle>
            <a:lvl1pPr lvl="0" marR="0" rtl="0" algn="ctr">
              <a:spcBef>
                <a:spcPts val="0"/>
              </a:spcBef>
              <a:spcAft>
                <a:spcPts val="0"/>
              </a:spcAft>
              <a:buSzPts val="1400"/>
              <a:buNone/>
              <a:defRPr b="0" i="0" sz="15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5420043" y="9906787"/>
            <a:ext cx="1764665" cy="570720"/>
          </a:xfrm>
          <a:prstGeom prst="rect">
            <a:avLst/>
          </a:prstGeom>
          <a:noFill/>
          <a:ln>
            <a:noFill/>
          </a:ln>
        </p:spPr>
        <p:txBody>
          <a:bodyPr anchorCtr="0" anchor="ctr" bIns="58375" lIns="116775" spcFirstLastPara="1" rIns="116775" wrap="square" tIns="58375">
            <a:noAutofit/>
          </a:bodyPr>
          <a:lstStyle>
            <a:lvl1pPr indent="0" lvl="0" marL="0" marR="0" rtl="0" algn="r">
              <a:spcBef>
                <a:spcPts val="0"/>
              </a:spcBef>
              <a:spcAft>
                <a:spcPts val="0"/>
              </a:spcAft>
              <a:buNone/>
              <a:defRPr b="0" i="0" sz="1500" u="none" cap="none" strike="noStrike">
                <a:solidFill>
                  <a:srgbClr val="898989"/>
                </a:solidFill>
                <a:latin typeface="Calibri"/>
                <a:ea typeface="Calibri"/>
                <a:cs typeface="Calibri"/>
                <a:sym typeface="Calibri"/>
              </a:defRPr>
            </a:lvl1pPr>
            <a:lvl2pPr indent="0" lvl="1" marL="0" marR="0" rtl="0" algn="r">
              <a:spcBef>
                <a:spcPts val="0"/>
              </a:spcBef>
              <a:spcAft>
                <a:spcPts val="0"/>
              </a:spcAft>
              <a:buNone/>
              <a:defRPr b="0" i="0" sz="1500" u="none" cap="none" strike="noStrike">
                <a:solidFill>
                  <a:srgbClr val="898989"/>
                </a:solidFill>
                <a:latin typeface="Calibri"/>
                <a:ea typeface="Calibri"/>
                <a:cs typeface="Calibri"/>
                <a:sym typeface="Calibri"/>
              </a:defRPr>
            </a:lvl2pPr>
            <a:lvl3pPr indent="0" lvl="2" marL="0" marR="0" rtl="0" algn="r">
              <a:spcBef>
                <a:spcPts val="0"/>
              </a:spcBef>
              <a:spcAft>
                <a:spcPts val="0"/>
              </a:spcAft>
              <a:buNone/>
              <a:defRPr b="0" i="0" sz="1500" u="none" cap="none" strike="noStrike">
                <a:solidFill>
                  <a:srgbClr val="898989"/>
                </a:solidFill>
                <a:latin typeface="Calibri"/>
                <a:ea typeface="Calibri"/>
                <a:cs typeface="Calibri"/>
                <a:sym typeface="Calibri"/>
              </a:defRPr>
            </a:lvl3pPr>
            <a:lvl4pPr indent="0" lvl="3" marL="0" marR="0" rtl="0" algn="r">
              <a:spcBef>
                <a:spcPts val="0"/>
              </a:spcBef>
              <a:spcAft>
                <a:spcPts val="0"/>
              </a:spcAft>
              <a:buNone/>
              <a:defRPr b="0" i="0" sz="1500" u="none" cap="none" strike="noStrike">
                <a:solidFill>
                  <a:srgbClr val="898989"/>
                </a:solidFill>
                <a:latin typeface="Calibri"/>
                <a:ea typeface="Calibri"/>
                <a:cs typeface="Calibri"/>
                <a:sym typeface="Calibri"/>
              </a:defRPr>
            </a:lvl4pPr>
            <a:lvl5pPr indent="0" lvl="4" marL="0" marR="0" rtl="0" algn="r">
              <a:spcBef>
                <a:spcPts val="0"/>
              </a:spcBef>
              <a:spcAft>
                <a:spcPts val="0"/>
              </a:spcAft>
              <a:buNone/>
              <a:defRPr b="0" i="0" sz="1500" u="none" cap="none" strike="noStrike">
                <a:solidFill>
                  <a:srgbClr val="898989"/>
                </a:solidFill>
                <a:latin typeface="Calibri"/>
                <a:ea typeface="Calibri"/>
                <a:cs typeface="Calibri"/>
                <a:sym typeface="Calibri"/>
              </a:defRPr>
            </a:lvl5pPr>
            <a:lvl6pPr indent="0" lvl="5" marL="0" marR="0" rtl="0" algn="r">
              <a:spcBef>
                <a:spcPts val="0"/>
              </a:spcBef>
              <a:spcAft>
                <a:spcPts val="0"/>
              </a:spcAft>
              <a:buNone/>
              <a:defRPr b="0" i="0" sz="1500" u="none" cap="none" strike="noStrike">
                <a:solidFill>
                  <a:srgbClr val="898989"/>
                </a:solidFill>
                <a:latin typeface="Calibri"/>
                <a:ea typeface="Calibri"/>
                <a:cs typeface="Calibri"/>
                <a:sym typeface="Calibri"/>
              </a:defRPr>
            </a:lvl6pPr>
            <a:lvl7pPr indent="0" lvl="6" marL="0" marR="0" rtl="0" algn="r">
              <a:spcBef>
                <a:spcPts val="0"/>
              </a:spcBef>
              <a:spcAft>
                <a:spcPts val="0"/>
              </a:spcAft>
              <a:buNone/>
              <a:defRPr b="0" i="0" sz="1500" u="none" cap="none" strike="noStrike">
                <a:solidFill>
                  <a:srgbClr val="898989"/>
                </a:solidFill>
                <a:latin typeface="Calibri"/>
                <a:ea typeface="Calibri"/>
                <a:cs typeface="Calibri"/>
                <a:sym typeface="Calibri"/>
              </a:defRPr>
            </a:lvl7pPr>
            <a:lvl8pPr indent="0" lvl="7" marL="0" marR="0" rtl="0" algn="r">
              <a:spcBef>
                <a:spcPts val="0"/>
              </a:spcBef>
              <a:spcAft>
                <a:spcPts val="0"/>
              </a:spcAft>
              <a:buNone/>
              <a:defRPr b="0" i="0" sz="1500" u="none" cap="none" strike="noStrike">
                <a:solidFill>
                  <a:srgbClr val="898989"/>
                </a:solidFill>
                <a:latin typeface="Calibri"/>
                <a:ea typeface="Calibri"/>
                <a:cs typeface="Calibri"/>
                <a:sym typeface="Calibri"/>
              </a:defRPr>
            </a:lvl8pPr>
            <a:lvl9pPr indent="0" lvl="8" marL="0" marR="0" rtl="0" algn="r">
              <a:spcBef>
                <a:spcPts val="0"/>
              </a:spcBef>
              <a:spcAft>
                <a:spcPts val="0"/>
              </a:spcAft>
              <a:buNone/>
              <a:defRPr b="0" i="0" sz="15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4.pn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519948" y="3993670"/>
            <a:ext cx="6343800" cy="979800"/>
          </a:xfrm>
          <a:prstGeom prst="rect">
            <a:avLst/>
          </a:prstGeom>
          <a:noFill/>
          <a:ln>
            <a:noFill/>
          </a:ln>
        </p:spPr>
        <p:txBody>
          <a:bodyPr anchorCtr="0" anchor="ctr" bIns="58375" lIns="116775" spcFirstLastPara="1" rIns="116775" wrap="square" tIns="58375">
            <a:spAutoFit/>
          </a:bodyPr>
          <a:lstStyle/>
          <a:p>
            <a:pPr indent="0" lvl="0" marL="0" rtl="0" algn="l">
              <a:lnSpc>
                <a:spcPct val="100000"/>
              </a:lnSpc>
              <a:spcBef>
                <a:spcPts val="0"/>
              </a:spcBef>
              <a:spcAft>
                <a:spcPts val="0"/>
              </a:spcAft>
              <a:buNone/>
            </a:pPr>
            <a:r>
              <a:rPr lang="it-IT" sz="3000"/>
              <a:t>Corso di alfabetizzazione Smartphone</a:t>
            </a:r>
            <a:endParaRPr sz="3000"/>
          </a:p>
          <a:p>
            <a:pPr indent="0" lvl="0" marL="0" rtl="0" algn="l">
              <a:lnSpc>
                <a:spcPct val="100000"/>
              </a:lnSpc>
              <a:spcBef>
                <a:spcPts val="0"/>
              </a:spcBef>
              <a:spcAft>
                <a:spcPts val="0"/>
              </a:spcAft>
              <a:buNone/>
            </a:pPr>
            <a:r>
              <a:rPr b="0" lang="it-IT" sz="2600"/>
              <a:t>Livello intermedio</a:t>
            </a:r>
            <a:endParaRPr b="0" sz="2600"/>
          </a:p>
        </p:txBody>
      </p:sp>
      <p:sp>
        <p:nvSpPr>
          <p:cNvPr id="24" name="Google Shape;24;p1"/>
          <p:cNvSpPr txBox="1"/>
          <p:nvPr>
            <p:ph idx="1" type="body"/>
          </p:nvPr>
        </p:nvSpPr>
        <p:spPr>
          <a:xfrm>
            <a:off x="575691" y="8616514"/>
            <a:ext cx="6132685" cy="708594"/>
          </a:xfrm>
          <a:prstGeom prst="rect">
            <a:avLst/>
          </a:prstGeom>
          <a:noFill/>
          <a:ln>
            <a:noFill/>
          </a:ln>
        </p:spPr>
        <p:txBody>
          <a:bodyPr anchorCtr="0" anchor="t" bIns="58375" lIns="116775" spcFirstLastPara="1" rIns="116775" wrap="square" tIns="58375">
            <a:noAutofit/>
          </a:bodyPr>
          <a:lstStyle/>
          <a:p>
            <a:pPr indent="0" lvl="0" marL="0" rtl="0" algn="r">
              <a:spcBef>
                <a:spcPts val="0"/>
              </a:spcBef>
              <a:spcAft>
                <a:spcPts val="0"/>
              </a:spcAft>
              <a:buClr>
                <a:srgbClr val="4E9CBA"/>
              </a:buClr>
              <a:buSzPts val="1400"/>
              <a:buNone/>
            </a:pPr>
            <a:r>
              <a:rPr lang="it-IT"/>
              <a:t>Per informazioni</a:t>
            </a:r>
            <a:endParaRPr/>
          </a:p>
          <a:p>
            <a:pPr indent="0" lvl="0" marL="0" rtl="0" algn="r">
              <a:spcBef>
                <a:spcPts val="0"/>
              </a:spcBef>
              <a:spcAft>
                <a:spcPts val="0"/>
              </a:spcAft>
              <a:buClr>
                <a:srgbClr val="4E9CBA"/>
              </a:buClr>
              <a:buSzPts val="1400"/>
              <a:buNone/>
            </a:pPr>
            <a:r>
              <a:rPr lang="it-IT"/>
              <a:t>Domenica Brevini (Auser provinciale Rubiera) - 3339582646</a:t>
            </a:r>
            <a:endParaRPr/>
          </a:p>
          <a:p>
            <a:pPr indent="0" lvl="0" marL="0" rtl="0" algn="r">
              <a:spcBef>
                <a:spcPts val="0"/>
              </a:spcBef>
              <a:spcAft>
                <a:spcPts val="0"/>
              </a:spcAft>
              <a:buClr>
                <a:srgbClr val="4E9CBA"/>
              </a:buClr>
              <a:buSzPts val="1400"/>
              <a:buNone/>
            </a:pPr>
            <a:r>
              <a:rPr lang="it-IT"/>
              <a:t>Biblioteca comunale - 0522622257</a:t>
            </a:r>
            <a:endParaRPr/>
          </a:p>
        </p:txBody>
      </p:sp>
      <p:sp>
        <p:nvSpPr>
          <p:cNvPr id="25" name="Google Shape;25;p1"/>
          <p:cNvSpPr txBox="1"/>
          <p:nvPr>
            <p:ph idx="2" type="body"/>
          </p:nvPr>
        </p:nvSpPr>
        <p:spPr>
          <a:xfrm>
            <a:off x="466725" y="4973475"/>
            <a:ext cx="6185700" cy="3494100"/>
          </a:xfrm>
          <a:prstGeom prst="rect">
            <a:avLst/>
          </a:prstGeom>
          <a:noFill/>
          <a:ln>
            <a:noFill/>
          </a:ln>
        </p:spPr>
        <p:txBody>
          <a:bodyPr anchorCtr="0" anchor="t" bIns="58375" lIns="116775" spcFirstLastPara="1" rIns="116775" wrap="square" tIns="58375">
            <a:noAutofit/>
          </a:bodyPr>
          <a:lstStyle/>
          <a:p>
            <a:pPr indent="0" lvl="0" marL="0" rtl="0" algn="l">
              <a:spcBef>
                <a:spcPts val="0"/>
              </a:spcBef>
              <a:spcAft>
                <a:spcPts val="0"/>
              </a:spcAft>
              <a:buClr>
                <a:srgbClr val="7F7F7F"/>
              </a:buClr>
              <a:buSzPts val="1600"/>
              <a:buNone/>
            </a:pPr>
            <a:r>
              <a:t/>
            </a:r>
            <a:endParaRPr/>
          </a:p>
          <a:p>
            <a:pPr indent="0" lvl="0" marL="0" rtl="0" algn="l">
              <a:spcBef>
                <a:spcPts val="0"/>
              </a:spcBef>
              <a:spcAft>
                <a:spcPts val="0"/>
              </a:spcAft>
              <a:buClr>
                <a:srgbClr val="7F7F7F"/>
              </a:buClr>
              <a:buSzPts val="1600"/>
              <a:buNone/>
            </a:pPr>
            <a:r>
              <a:rPr lang="it-IT"/>
              <a:t>La Biblioteca di Rubiera, in collaborazione con la Regione Emilia Romagna e Auser provinciale Rubiera, organizza un corso a distanza di utilizzo dello Smartphone, livello intermedio.</a:t>
            </a:r>
            <a:endParaRPr/>
          </a:p>
          <a:p>
            <a:pPr indent="0" lvl="0" marL="0" rtl="0" algn="l">
              <a:spcBef>
                <a:spcPts val="0"/>
              </a:spcBef>
              <a:spcAft>
                <a:spcPts val="0"/>
              </a:spcAft>
              <a:buClr>
                <a:srgbClr val="7F7F7F"/>
              </a:buClr>
              <a:buSzPts val="1600"/>
              <a:buNone/>
            </a:pPr>
            <a:r>
              <a:t/>
            </a:r>
            <a:endParaRPr/>
          </a:p>
          <a:p>
            <a:pPr indent="0" lvl="0" marL="0" rtl="0" algn="l">
              <a:spcBef>
                <a:spcPts val="0"/>
              </a:spcBef>
              <a:spcAft>
                <a:spcPts val="0"/>
              </a:spcAft>
              <a:buClr>
                <a:srgbClr val="7F7F7F"/>
              </a:buClr>
              <a:buSzPts val="1600"/>
              <a:buNone/>
            </a:pPr>
            <a:r>
              <a:rPr lang="it-IT"/>
              <a:t>Il corso si svolgerà nella sala Saperi della Biblioteca comunale di Rubiera, provvista di megaschermo. Il docente si collegherà da remoto mentre sarà presente in aula un tutor per assistenza ai partecipanti. </a:t>
            </a:r>
            <a:endParaRPr/>
          </a:p>
          <a:p>
            <a:pPr indent="0" lvl="0" marL="0" rtl="0" algn="l">
              <a:spcBef>
                <a:spcPts val="0"/>
              </a:spcBef>
              <a:spcAft>
                <a:spcPts val="0"/>
              </a:spcAft>
              <a:buClr>
                <a:srgbClr val="7F7F7F"/>
              </a:buClr>
              <a:buSzPts val="1600"/>
              <a:buNone/>
            </a:pPr>
            <a:r>
              <a:t/>
            </a:r>
            <a:endParaRPr/>
          </a:p>
          <a:p>
            <a:pPr indent="0" lvl="0" marL="0" rtl="0" algn="l">
              <a:spcBef>
                <a:spcPts val="0"/>
              </a:spcBef>
              <a:spcAft>
                <a:spcPts val="0"/>
              </a:spcAft>
              <a:buClr>
                <a:srgbClr val="7F7F7F"/>
              </a:buClr>
              <a:buSzPts val="1600"/>
              <a:buNone/>
            </a:pPr>
            <a:r>
              <a:rPr lang="it-IT"/>
              <a:t>Le date degli incontri: </a:t>
            </a:r>
            <a:r>
              <a:rPr b="1" lang="it-IT"/>
              <a:t>16-23/02 e 2-7-9-14/03</a:t>
            </a:r>
            <a:r>
              <a:rPr lang="it-IT"/>
              <a:t> </a:t>
            </a:r>
            <a:r>
              <a:rPr b="1" lang="it-IT"/>
              <a:t>dalle 10 alle 11,30</a:t>
            </a:r>
            <a:r>
              <a:rPr lang="it-IT"/>
              <a:t> + </a:t>
            </a:r>
            <a:endParaRPr/>
          </a:p>
          <a:p>
            <a:pPr indent="0" lvl="0" marL="0" rtl="0" algn="l">
              <a:spcBef>
                <a:spcPts val="0"/>
              </a:spcBef>
              <a:spcAft>
                <a:spcPts val="0"/>
              </a:spcAft>
              <a:buClr>
                <a:srgbClr val="7F7F7F"/>
              </a:buClr>
              <a:buSzPts val="1600"/>
              <a:buNone/>
            </a:pPr>
            <a:r>
              <a:rPr lang="it-IT"/>
              <a:t>4 h di assistenza personalizzata su Whatsapp.</a:t>
            </a:r>
            <a:endParaRPr/>
          </a:p>
          <a:p>
            <a:pPr indent="0" lvl="0" marL="0" rtl="0" algn="l">
              <a:spcBef>
                <a:spcPts val="0"/>
              </a:spcBef>
              <a:spcAft>
                <a:spcPts val="0"/>
              </a:spcAft>
              <a:buClr>
                <a:srgbClr val="7F7F7F"/>
              </a:buClr>
              <a:buSzPts val="1600"/>
              <a:buNone/>
            </a:pPr>
            <a:r>
              <a:t/>
            </a:r>
            <a:endParaRPr/>
          </a:p>
          <a:p>
            <a:pPr indent="0" lvl="0" marL="0" rtl="0" algn="l">
              <a:spcBef>
                <a:spcPts val="0"/>
              </a:spcBef>
              <a:spcAft>
                <a:spcPts val="0"/>
              </a:spcAft>
              <a:buClr>
                <a:srgbClr val="7F7F7F"/>
              </a:buClr>
              <a:buSzPts val="1600"/>
              <a:buNone/>
            </a:pPr>
            <a:r>
              <a:rPr lang="it-IT"/>
              <a:t>Il corso è gratuito, per partecipare occorre compilare il modulo di iscrizione ed essere provvisti di tessera della biblioteca.</a:t>
            </a:r>
            <a:endParaRPr/>
          </a:p>
          <a:p>
            <a:pPr indent="0" lvl="0" marL="0" rtl="0" algn="l">
              <a:spcBef>
                <a:spcPts val="0"/>
              </a:spcBef>
              <a:spcAft>
                <a:spcPts val="0"/>
              </a:spcAft>
              <a:buClr>
                <a:srgbClr val="7F7F7F"/>
              </a:buClr>
              <a:buSzPts val="1600"/>
              <a:buNone/>
            </a:pPr>
            <a:r>
              <a:t/>
            </a:r>
            <a:endParaRPr/>
          </a:p>
        </p:txBody>
      </p:sp>
      <p:pic>
        <p:nvPicPr>
          <p:cNvPr id="26" name="Google Shape;26;p1"/>
          <p:cNvPicPr preferRelativeResize="0"/>
          <p:nvPr/>
        </p:nvPicPr>
        <p:blipFill>
          <a:blip r:embed="rId3">
            <a:alphaModFix/>
          </a:blip>
          <a:stretch>
            <a:fillRect/>
          </a:stretch>
        </p:blipFill>
        <p:spPr>
          <a:xfrm>
            <a:off x="575700" y="461450"/>
            <a:ext cx="1100698" cy="379025"/>
          </a:xfrm>
          <a:prstGeom prst="rect">
            <a:avLst/>
          </a:prstGeom>
          <a:noFill/>
          <a:ln>
            <a:noFill/>
          </a:ln>
        </p:spPr>
      </p:pic>
      <p:pic>
        <p:nvPicPr>
          <p:cNvPr id="27" name="Google Shape;27;p1"/>
          <p:cNvPicPr preferRelativeResize="0"/>
          <p:nvPr/>
        </p:nvPicPr>
        <p:blipFill>
          <a:blip r:embed="rId4">
            <a:alphaModFix/>
          </a:blip>
          <a:stretch>
            <a:fillRect/>
          </a:stretch>
        </p:blipFill>
        <p:spPr>
          <a:xfrm>
            <a:off x="1789200" y="461448"/>
            <a:ext cx="379025" cy="379025"/>
          </a:xfrm>
          <a:prstGeom prst="rect">
            <a:avLst/>
          </a:prstGeom>
          <a:noFill/>
          <a:ln>
            <a:noFill/>
          </a:ln>
        </p:spPr>
      </p:pic>
      <p:pic>
        <p:nvPicPr>
          <p:cNvPr id="28" name="Google Shape;28;p1"/>
          <p:cNvPicPr preferRelativeResize="0"/>
          <p:nvPr/>
        </p:nvPicPr>
        <p:blipFill>
          <a:blip r:embed="rId5">
            <a:alphaModFix/>
          </a:blip>
          <a:stretch>
            <a:fillRect/>
          </a:stretch>
        </p:blipFill>
        <p:spPr>
          <a:xfrm>
            <a:off x="2360450" y="496613"/>
            <a:ext cx="878051" cy="308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2019-03-12T11:50:43Z</dcterms:created>
  <dc:creator>Giuseppe Beghelli</dc:creator>
</cp:coreProperties>
</file>