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12765075" cx="2438717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02">
          <p15:clr>
            <a:srgbClr val="A4A3A4"/>
          </p15:clr>
        </p15:guide>
        <p15:guide id="2" pos="7723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hjS93KwuUG5Ajy3od3S++ugCDa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02" orient="horz"/>
        <p:guide pos="7723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pertina">
  <p:cSld name="Copertina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EI social cover evento.png" id="12" name="Google Shape;12;p3"/>
          <p:cNvPicPr preferRelativeResize="0"/>
          <p:nvPr/>
        </p:nvPicPr>
        <p:blipFill rotWithShape="1">
          <a:blip r:embed="rId2">
            <a:alphaModFix/>
          </a:blip>
          <a:srcRect b="81148" l="32894" r="32384" t="4014"/>
          <a:stretch/>
        </p:blipFill>
        <p:spPr>
          <a:xfrm>
            <a:off x="622735" y="267385"/>
            <a:ext cx="8466997" cy="189401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"/>
          <p:cNvSpPr/>
          <p:nvPr/>
        </p:nvSpPr>
        <p:spPr>
          <a:xfrm>
            <a:off x="1" y="2406511"/>
            <a:ext cx="24387174" cy="2711028"/>
          </a:xfrm>
          <a:prstGeom prst="rect">
            <a:avLst/>
          </a:prstGeom>
          <a:solidFill>
            <a:srgbClr val="4E9C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"/>
          <p:cNvSpPr txBox="1"/>
          <p:nvPr>
            <p:ph type="ctrTitle"/>
          </p:nvPr>
        </p:nvSpPr>
        <p:spPr>
          <a:xfrm>
            <a:off x="3235764" y="3712901"/>
            <a:ext cx="17915648" cy="1106235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spAutoFit/>
          </a:bodyPr>
          <a:lstStyle>
            <a:lvl1pPr lvl="0" algn="ctr">
              <a:lnSpc>
                <a:spcPct val="97542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5167563" y="2681053"/>
            <a:ext cx="14052050" cy="874120"/>
          </a:xfrm>
          <a:prstGeom prst="rect">
            <a:avLst/>
          </a:prstGeom>
          <a:noFill/>
          <a:ln>
            <a:noFill/>
          </a:ln>
        </p:spPr>
        <p:txBody>
          <a:bodyPr anchorCtr="0" anchor="b" bIns="97550" lIns="195100" spcFirstLastPara="1" rIns="195100" wrap="square" tIns="97550">
            <a:spAutoFit/>
          </a:bodyPr>
          <a:lstStyle>
            <a:lvl1pPr indent="-228600" lvl="0" marL="457200" algn="ctr">
              <a:spcBef>
                <a:spcPts val="880"/>
              </a:spcBef>
              <a:spcAft>
                <a:spcPts val="0"/>
              </a:spcAft>
              <a:buClr>
                <a:srgbClr val="FFD910"/>
              </a:buClr>
              <a:buSzPts val="4400"/>
              <a:buNone/>
              <a:defRPr b="1" sz="4400">
                <a:solidFill>
                  <a:srgbClr val="FFD910"/>
                </a:solidFill>
              </a:defRPr>
            </a:lvl1pPr>
            <a:lvl2pPr indent="-228600" lvl="1" marL="914400" algn="l">
              <a:spcBef>
                <a:spcPts val="760"/>
              </a:spcBef>
              <a:spcAft>
                <a:spcPts val="0"/>
              </a:spcAft>
              <a:buClr>
                <a:srgbClr val="888888"/>
              </a:buClr>
              <a:buSzPts val="3800"/>
              <a:buNone/>
              <a:defRPr sz="3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80"/>
              </a:spcBef>
              <a:spcAft>
                <a:spcPts val="0"/>
              </a:spcAft>
              <a:buClr>
                <a:srgbClr val="888888"/>
              </a:buClr>
              <a:buSzPts val="3400"/>
              <a:buNone/>
              <a:defRPr sz="34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 sz="30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" name="Google Shape;16;p3"/>
          <p:cNvSpPr/>
          <p:nvPr>
            <p:ph idx="2" type="pic"/>
          </p:nvPr>
        </p:nvSpPr>
        <p:spPr>
          <a:xfrm>
            <a:off x="1" y="5117537"/>
            <a:ext cx="24384047" cy="58780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pic>
        <p:nvPicPr>
          <p:cNvPr descr="PEI social cover evento.png" id="17" name="Google Shape;17;p3"/>
          <p:cNvPicPr preferRelativeResize="0"/>
          <p:nvPr/>
        </p:nvPicPr>
        <p:blipFill rotWithShape="1">
          <a:blip r:embed="rId3">
            <a:alphaModFix/>
          </a:blip>
          <a:srcRect b="0" l="54459" r="0" t="86138"/>
          <a:stretch/>
        </p:blipFill>
        <p:spPr>
          <a:xfrm>
            <a:off x="13279814" y="10995540"/>
            <a:ext cx="11105405" cy="17694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/>
          <p:nvPr>
            <p:ph idx="3" type="pic"/>
          </p:nvPr>
        </p:nvSpPr>
        <p:spPr>
          <a:xfrm>
            <a:off x="14880077" y="267386"/>
            <a:ext cx="9034656" cy="189401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1200540" y="512180"/>
            <a:ext cx="21948458" cy="2127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500" u="none" cap="none" strike="noStrike">
                <a:solidFill>
                  <a:srgbClr val="4E9CB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1200540" y="2978522"/>
            <a:ext cx="21948458" cy="8423382"/>
          </a:xfrm>
          <a:prstGeom prst="rect">
            <a:avLst/>
          </a:prstGeom>
          <a:noFill/>
          <a:ln>
            <a:noFill/>
          </a:ln>
        </p:spPr>
        <p:txBody>
          <a:bodyPr anchorCtr="0" anchor="t" bIns="97550" lIns="195100" spcFirstLastPara="1" rIns="195100" wrap="square" tIns="97550">
            <a:noAutofit/>
          </a:bodyPr>
          <a:lstStyle>
            <a:lvl1pPr indent="-228600" lvl="0" marL="457200" marR="0" rtl="0" algn="l">
              <a:spcBef>
                <a:spcPts val="940"/>
              </a:spcBef>
              <a:spcAft>
                <a:spcPts val="0"/>
              </a:spcAft>
              <a:buClr>
                <a:srgbClr val="595959"/>
              </a:buClr>
              <a:buSzPts val="4700"/>
              <a:buFont typeface="Arial"/>
              <a:buNone/>
              <a:defRPr b="0" i="0" sz="4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1650" lvl="1" marL="914400" marR="0" rtl="0" algn="l">
              <a:spcBef>
                <a:spcPts val="860"/>
              </a:spcBef>
              <a:spcAft>
                <a:spcPts val="0"/>
              </a:spcAft>
              <a:buClr>
                <a:srgbClr val="595959"/>
              </a:buClr>
              <a:buSzPts val="4300"/>
              <a:buFont typeface="Arial"/>
              <a:buChar char="–"/>
              <a:defRPr b="0" i="0" sz="43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69900" lvl="2" marL="1371600" marR="0" rtl="0" algn="l">
              <a:spcBef>
                <a:spcPts val="760"/>
              </a:spcBef>
              <a:spcAft>
                <a:spcPts val="0"/>
              </a:spcAft>
              <a:buClr>
                <a:srgbClr val="595959"/>
              </a:buClr>
              <a:buSzPts val="3800"/>
              <a:buFont typeface="Arial"/>
              <a:buChar char="•"/>
              <a:defRPr b="0" i="0" sz="3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44500" lvl="3" marL="1828800" marR="0" rtl="0" algn="l">
              <a:spcBef>
                <a:spcPts val="680"/>
              </a:spcBef>
              <a:spcAft>
                <a:spcPts val="0"/>
              </a:spcAft>
              <a:buClr>
                <a:srgbClr val="595959"/>
              </a:buClr>
              <a:buSzPts val="3400"/>
              <a:buFont typeface="Arial"/>
              <a:buChar char="–"/>
              <a:defRPr b="0" i="0" sz="3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44500" lvl="4" marL="2286000" marR="0" rtl="0" algn="l">
              <a:spcBef>
                <a:spcPts val="680"/>
              </a:spcBef>
              <a:spcAft>
                <a:spcPts val="0"/>
              </a:spcAft>
              <a:buClr>
                <a:srgbClr val="595959"/>
              </a:buClr>
              <a:buSzPts val="3400"/>
              <a:buFont typeface="Arial"/>
              <a:buChar char="»"/>
              <a:defRPr b="0" i="0" sz="3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01650" lvl="5" marL="2743200" marR="0" rtl="0" algn="l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1650" lvl="6" marL="3200400" marR="0" rtl="0" algn="l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01650" lvl="7" marL="3657600" marR="0" rtl="0" algn="l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01650" lvl="8" marL="4114800" marR="0" rtl="0" algn="l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1219360" y="11831348"/>
            <a:ext cx="5690341" cy="681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8332286" y="11831348"/>
            <a:ext cx="7722605" cy="681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17477477" y="11831348"/>
            <a:ext cx="5690341" cy="681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381475" y="3712900"/>
            <a:ext cx="23533500" cy="22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7550" lIns="195100" spcFirstLastPara="1" rIns="195100" wrap="square" tIns="97550">
            <a:spAutoFit/>
          </a:bodyPr>
          <a:lstStyle/>
          <a:p>
            <a:pPr indent="0" lvl="0" marL="0" rtl="0" algn="ctr">
              <a:lnSpc>
                <a:spcPct val="975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Corso di alfabetizzazione Smartphone - livello intermedio</a:t>
            </a:r>
            <a:endParaRPr/>
          </a:p>
          <a:p>
            <a:pPr indent="0" lvl="0" marL="0" rtl="0" algn="ctr">
              <a:lnSpc>
                <a:spcPct val="975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1"/>
          <p:cNvSpPr txBox="1"/>
          <p:nvPr>
            <p:ph idx="1" type="body"/>
          </p:nvPr>
        </p:nvSpPr>
        <p:spPr>
          <a:xfrm>
            <a:off x="4988650" y="2681050"/>
            <a:ext cx="14795100" cy="874200"/>
          </a:xfrm>
          <a:prstGeom prst="rect">
            <a:avLst/>
          </a:prstGeom>
          <a:noFill/>
          <a:ln>
            <a:noFill/>
          </a:ln>
        </p:spPr>
        <p:txBody>
          <a:bodyPr anchorCtr="0" anchor="b" bIns="97550" lIns="195100" spcFirstLastPara="1" rIns="195100" wrap="square" tIns="9755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D910"/>
              </a:buClr>
              <a:buSzPts val="4400"/>
              <a:buNone/>
            </a:pPr>
            <a:r>
              <a:rPr lang="it-IT"/>
              <a:t>Biblioteca comunale di Rubiera e Auser provinciale Rubiera</a:t>
            </a:r>
            <a:endParaRPr/>
          </a:p>
        </p:txBody>
      </p:sp>
      <p:sp>
        <p:nvSpPr>
          <p:cNvPr id="25" name="Google Shape;25;p1"/>
          <p:cNvSpPr/>
          <p:nvPr>
            <p:ph idx="2" type="pic"/>
          </p:nvPr>
        </p:nvSpPr>
        <p:spPr>
          <a:xfrm>
            <a:off x="1" y="5117537"/>
            <a:ext cx="24384047" cy="587800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pic>
        <p:nvPicPr>
          <p:cNvPr id="26" name="Google Shape;2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650" y="11420875"/>
            <a:ext cx="2486395" cy="87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89375" y="598250"/>
            <a:ext cx="3242777" cy="10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70025" y="549200"/>
            <a:ext cx="1113825" cy="111382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"/>
          <p:cNvSpPr txBox="1"/>
          <p:nvPr/>
        </p:nvSpPr>
        <p:spPr>
          <a:xfrm>
            <a:off x="1524775" y="5747738"/>
            <a:ext cx="223902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800">
                <a:solidFill>
                  <a:schemeClr val="dk1"/>
                </a:solidFill>
              </a:rPr>
              <a:t>Una formazione gratuita in biblioteca per imparare quali sono le App accessibili con l’identità digitale, ma anche come trasferire le foto e i video, come eseguire il backup di dati e come proteggere i propri dati online.</a:t>
            </a:r>
            <a:endParaRPr sz="4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800">
                <a:solidFill>
                  <a:schemeClr val="dk1"/>
                </a:solidFill>
              </a:rPr>
              <a:t>Saremo collegati da remoto con il formatore, con un tutor d’aula per l’assistenza.</a:t>
            </a:r>
            <a:endParaRPr sz="4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2019-03-12T11:50:43Z</dcterms:created>
  <dc:creator>Giuseppe Beghelli</dc:creator>
</cp:coreProperties>
</file>