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handoutMasterIdLst>
    <p:handoutMasterId r:id="rId5"/>
  </p:handoutMasterIdLst>
  <p:sldIdLst>
    <p:sldId id="288" r:id="rId4"/>
  </p:sldIdLst>
  <p:sldSz cx="7562850" cy="10688638"/>
  <p:notesSz cx="6858000" cy="9144000"/>
  <p:defaultTextStyle>
    <a:defPPr>
      <a:defRPr lang="it-IT"/>
    </a:defPPr>
    <a:lvl1pPr algn="l" defTabSz="583919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1pPr>
    <a:lvl2pPr marL="583919" algn="l" defTabSz="583919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2pPr>
    <a:lvl3pPr marL="1167838" algn="l" defTabSz="583919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3pPr>
    <a:lvl4pPr marL="1751756" algn="l" defTabSz="583919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4pPr>
    <a:lvl5pPr marL="2335676" algn="l" defTabSz="583919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5pPr>
    <a:lvl6pPr marL="2919594" algn="l" defTabSz="583919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6pPr>
    <a:lvl7pPr marL="3503514" algn="l" defTabSz="583919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7pPr>
    <a:lvl8pPr marL="4087432" algn="l" defTabSz="583919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8pPr>
    <a:lvl9pPr marL="4671352" algn="l" defTabSz="583919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A25F"/>
    <a:srgbClr val="4E9C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26" autoAdjust="0"/>
    <p:restoredTop sz="94655" autoAdjust="0"/>
  </p:normalViewPr>
  <p:slideViewPr>
    <p:cSldViewPr snapToGrid="0" snapToObjects="1">
      <p:cViewPr varScale="1">
        <p:scale>
          <a:sx n="105" d="100"/>
          <a:sy n="105" d="100"/>
        </p:scale>
        <p:origin x="-2768" y="-104"/>
      </p:cViewPr>
      <p:guideLst>
        <p:guide orient="horz" pos="5123"/>
        <p:guide pos="23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Master" Target="slideMasters/slideMaster1.xml"/><Relationship Id="rId4" Type="http://schemas.openxmlformats.org/officeDocument/2006/relationships/slide" Target="slides/slide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8FD95-8B4F-994D-9955-DA828A3D22CF}" type="datetimeFigureOut">
              <a:rPr lang="it-IT" smtClean="0"/>
              <a:t>12/10/21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939FB-53BE-4441-ADCC-3986B0F59C5D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1498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22" descr="testata voalntino_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60259" cy="4085539"/>
          </a:xfrm>
          <a:prstGeom prst="rect">
            <a:avLst/>
          </a:prstGeom>
        </p:spPr>
      </p:pic>
      <p:pic>
        <p:nvPicPr>
          <p:cNvPr id="14" name="Immagine 13" descr="PEI_volantino A4 base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5" b="1313"/>
          <a:stretch/>
        </p:blipFill>
        <p:spPr>
          <a:xfrm>
            <a:off x="0" y="9775863"/>
            <a:ext cx="7558472" cy="892719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519948" y="3993670"/>
            <a:ext cx="6343708" cy="636763"/>
          </a:xfrm>
        </p:spPr>
        <p:txBody>
          <a:bodyPr wrap="square">
            <a:spAutoFit/>
          </a:bodyPr>
          <a:lstStyle>
            <a:lvl1pPr algn="l">
              <a:lnSpc>
                <a:spcPts val="4087"/>
              </a:lnSpc>
              <a:defRPr sz="3200" baseline="0">
                <a:solidFill>
                  <a:srgbClr val="17A25F"/>
                </a:solidFill>
              </a:defRPr>
            </a:lvl1pPr>
          </a:lstStyle>
          <a:p>
            <a:r>
              <a:rPr lang="it-IT" dirty="0" smtClean="0"/>
              <a:t>FARE CLIC PER INSERIRE TITOLO</a:t>
            </a:r>
            <a:endParaRPr lang="it-IT" dirty="0"/>
          </a:p>
        </p:txBody>
      </p:sp>
      <p:sp>
        <p:nvSpPr>
          <p:cNvPr id="24" name="Segnaposto testo 2"/>
          <p:cNvSpPr txBox="1">
            <a:spLocks/>
          </p:cNvSpPr>
          <p:nvPr userDrawn="1"/>
        </p:nvSpPr>
        <p:spPr>
          <a:xfrm>
            <a:off x="513432" y="9424710"/>
            <a:ext cx="6656304" cy="461665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 algn="l" defTabSz="583919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b="1" kern="1200" baseline="0">
                <a:solidFill>
                  <a:srgbClr val="17A25F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583919" indent="0" algn="l" defTabSz="583919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300" kern="1200">
                <a:solidFill>
                  <a:schemeClr val="tx1">
                    <a:tint val="75000"/>
                  </a:schemeClr>
                </a:solidFill>
                <a:latin typeface="+mn-lt"/>
                <a:ea typeface="ヒラギノ角ゴ Pro W3" charset="0"/>
                <a:cs typeface="+mn-cs"/>
              </a:defRPr>
            </a:lvl2pPr>
            <a:lvl3pPr marL="1167838" indent="0" algn="l" defTabSz="583919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ヒラギノ角ゴ Pro W3" charset="0"/>
                <a:cs typeface="+mn-cs"/>
              </a:defRPr>
            </a:lvl3pPr>
            <a:lvl4pPr marL="1751756" indent="0" algn="l" defTabSz="583919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ヒラギノ角ゴ Pro W3" charset="0"/>
                <a:cs typeface="+mn-cs"/>
              </a:defRPr>
            </a:lvl4pPr>
            <a:lvl5pPr marL="2335676" indent="0" algn="l" defTabSz="583919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ヒラギノ角ゴ Pro W3" charset="0"/>
                <a:cs typeface="+mn-cs"/>
              </a:defRPr>
            </a:lvl5pPr>
            <a:lvl6pPr marL="2919594" indent="0" algn="l" defTabSz="583919" rtl="0" eaLnBrk="1" latinLnBrk="0" hangingPunct="1">
              <a:spcBef>
                <a:spcPct val="20000"/>
              </a:spcBef>
              <a:buFont typeface="Arial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503514" indent="0" algn="l" defTabSz="583919" rtl="0" eaLnBrk="1" latinLnBrk="0" hangingPunct="1">
              <a:spcBef>
                <a:spcPct val="20000"/>
              </a:spcBef>
              <a:buFont typeface="Arial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087432" indent="0" algn="l" defTabSz="583919" rtl="0" eaLnBrk="1" latinLnBrk="0" hangingPunct="1">
              <a:spcBef>
                <a:spcPct val="20000"/>
              </a:spcBef>
              <a:buFont typeface="Arial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671352" indent="0" algn="l" defTabSz="583919" rtl="0" eaLnBrk="1" latinLnBrk="0" hangingPunct="1">
              <a:spcBef>
                <a:spcPct val="20000"/>
              </a:spcBef>
              <a:buFont typeface="Arial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INFO </a:t>
            </a: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Per avere informazioni e supporto sui corsi di Pane e Internet è possibile contattare il </a:t>
            </a:r>
            <a:r>
              <a:rPr lang="it-IT" dirty="0" smtClean="0"/>
              <a:t>numero verde 800 590 595 (attivo dal lunedì al venerdì, dalle ore 9.00 alle 12.00 e dalle 14.00 alle 17.00).</a:t>
            </a:r>
          </a:p>
        </p:txBody>
      </p:sp>
      <p:sp>
        <p:nvSpPr>
          <p:cNvPr id="12" name="Segnaposto contenuto 2"/>
          <p:cNvSpPr>
            <a:spLocks noGrp="1"/>
          </p:cNvSpPr>
          <p:nvPr>
            <p:ph sz="half" idx="10" hasCustomPrompt="1"/>
          </p:nvPr>
        </p:nvSpPr>
        <p:spPr>
          <a:xfrm>
            <a:off x="575691" y="8616514"/>
            <a:ext cx="6132685" cy="708594"/>
          </a:xfrm>
        </p:spPr>
        <p:txBody>
          <a:bodyPr/>
          <a:lstStyle>
            <a:lvl1pPr algn="r">
              <a:defRPr sz="1400" i="1" baseline="0">
                <a:solidFill>
                  <a:srgbClr val="4E9CBA"/>
                </a:solidFill>
              </a:defRPr>
            </a:lvl1pPr>
            <a:lvl2pPr>
              <a:defRPr sz="24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le modalità di partecipazione</a:t>
            </a:r>
          </a:p>
        </p:txBody>
      </p:sp>
      <p:sp>
        <p:nvSpPr>
          <p:cNvPr id="10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75691" y="4857603"/>
            <a:ext cx="6132685" cy="3275160"/>
          </a:xfrm>
        </p:spPr>
        <p:txBody>
          <a:bodyPr/>
          <a:lstStyle>
            <a:lvl1pPr algn="l"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inserire testo descrittivo</a:t>
            </a:r>
          </a:p>
        </p:txBody>
      </p:sp>
      <p:sp>
        <p:nvSpPr>
          <p:cNvPr id="8" name="Segnaposto immagine 9">
            <a:extLst>
              <a:ext uri="{FF2B5EF4-FFF2-40B4-BE49-F238E27FC236}">
                <a16:creationId xmlns="" xmlns:a16="http://schemas.microsoft.com/office/drawing/2014/main" id="{16977C32-6781-4E43-B083-CC319C1A2B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0326" y="583169"/>
            <a:ext cx="2238629" cy="651493"/>
          </a:xfrm>
          <a:noFill/>
        </p:spPr>
        <p:txBody>
          <a:bodyPr rIns="1044000" rtlCol="0" anchor="ctr"/>
          <a:lstStyle>
            <a:lvl1pPr marL="0" indent="0" algn="ctr">
              <a:buNone/>
              <a:defRPr sz="1000" b="1" i="1" baseline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 rtl="0"/>
            <a:r>
              <a:rPr lang="it-IT" noProof="0" dirty="0" smtClean="0"/>
              <a:t>Inserire qui il logo</a:t>
            </a:r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835178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 noChangeArrowheads="1"/>
          </p:cNvSpPr>
          <p:nvPr>
            <p:ph type="title"/>
          </p:nvPr>
        </p:nvSpPr>
        <p:spPr bwMode="auto">
          <a:xfrm>
            <a:off x="372307" y="428865"/>
            <a:ext cx="6806565" cy="178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6784" tIns="58392" rIns="116784" bIns="5839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027" name="Segnaposto testo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2307" y="2494015"/>
            <a:ext cx="6806565" cy="705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6784" tIns="58392" rIns="116784" bIns="583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78144" y="9906787"/>
            <a:ext cx="1764665" cy="570720"/>
          </a:xfrm>
          <a:prstGeom prst="rect">
            <a:avLst/>
          </a:prstGeom>
        </p:spPr>
        <p:txBody>
          <a:bodyPr vert="horz" wrap="square" lIns="116784" tIns="58392" rIns="116784" bIns="58392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5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59278511-7E50-DF4B-BA35-1028B60DA19C}" type="datetimeFigureOut">
              <a:rPr lang="it-IT"/>
              <a:pPr>
                <a:defRPr/>
              </a:pPr>
              <a:t>12/10/21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583974" y="9906787"/>
            <a:ext cx="2394903" cy="570720"/>
          </a:xfrm>
          <a:prstGeom prst="rect">
            <a:avLst/>
          </a:prstGeom>
        </p:spPr>
        <p:txBody>
          <a:bodyPr vert="horz" lIns="116784" tIns="58392" rIns="116784" bIns="58392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5420043" y="9906787"/>
            <a:ext cx="1764665" cy="570720"/>
          </a:xfrm>
          <a:prstGeom prst="rect">
            <a:avLst/>
          </a:prstGeom>
        </p:spPr>
        <p:txBody>
          <a:bodyPr vert="horz" wrap="square" lIns="116784" tIns="58392" rIns="116784" bIns="58392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5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489339CB-82E6-854A-AD18-42490FC1ABD0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583919" rtl="0" eaLnBrk="0" fontAlgn="base" hangingPunct="0">
        <a:spcBef>
          <a:spcPct val="0"/>
        </a:spcBef>
        <a:spcAft>
          <a:spcPct val="0"/>
        </a:spcAft>
        <a:defRPr sz="3300" b="1" kern="1200">
          <a:solidFill>
            <a:srgbClr val="4E9CBA"/>
          </a:solidFill>
          <a:latin typeface="+mj-lt"/>
          <a:ea typeface="ヒラギノ角ゴ Pro W3" charset="0"/>
          <a:cs typeface="ヒラギノ角ゴ Pro W3" charset="0"/>
        </a:defRPr>
      </a:lvl1pPr>
      <a:lvl2pPr algn="ctr" defTabSz="583919" rtl="0" eaLnBrk="0" fontAlgn="base" hangingPunct="0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2pPr>
      <a:lvl3pPr algn="ctr" defTabSz="583919" rtl="0" eaLnBrk="0" fontAlgn="base" hangingPunct="0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3pPr>
      <a:lvl4pPr algn="ctr" defTabSz="583919" rtl="0" eaLnBrk="0" fontAlgn="base" hangingPunct="0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4pPr>
      <a:lvl5pPr algn="ctr" defTabSz="583919" rtl="0" eaLnBrk="0" fontAlgn="base" hangingPunct="0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5pPr>
      <a:lvl6pPr marL="583919" algn="ctr" defTabSz="583919" rtl="0" fontAlgn="base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charset="0"/>
          <a:ea typeface="ヒラギノ角ゴ Pro W3" charset="0"/>
        </a:defRPr>
      </a:lvl6pPr>
      <a:lvl7pPr marL="1167838" algn="ctr" defTabSz="583919" rtl="0" fontAlgn="base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charset="0"/>
          <a:ea typeface="ヒラギノ角ゴ Pro W3" charset="0"/>
        </a:defRPr>
      </a:lvl7pPr>
      <a:lvl8pPr marL="1751756" algn="ctr" defTabSz="583919" rtl="0" fontAlgn="base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charset="0"/>
          <a:ea typeface="ヒラギノ角ゴ Pro W3" charset="0"/>
        </a:defRPr>
      </a:lvl8pPr>
      <a:lvl9pPr marL="2335676" algn="ctr" defTabSz="583919" rtl="0" fontAlgn="base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charset="0"/>
          <a:ea typeface="ヒラギノ角ゴ Pro W3" charset="0"/>
        </a:defRPr>
      </a:lvl9pPr>
    </p:titleStyle>
    <p:bodyStyle>
      <a:lvl1pPr marL="0" indent="0" algn="l" defTabSz="583919" rtl="0" eaLnBrk="0" fontAlgn="base" hangingPunct="0">
        <a:spcBef>
          <a:spcPct val="20000"/>
        </a:spcBef>
        <a:spcAft>
          <a:spcPct val="0"/>
        </a:spcAft>
        <a:buFont typeface="Arial" charset="0"/>
        <a:buNone/>
        <a:defRPr sz="28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ヒラギノ角ゴ Pro W3" charset="0"/>
        </a:defRPr>
      </a:lvl1pPr>
      <a:lvl2pPr marL="948868" indent="-364950" algn="l" defTabSz="58391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6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+mn-cs"/>
        </a:defRPr>
      </a:lvl2pPr>
      <a:lvl3pPr marL="1459798" indent="-291960" algn="l" defTabSz="58391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3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+mn-cs"/>
        </a:defRPr>
      </a:lvl3pPr>
      <a:lvl4pPr marL="2043716" indent="-291960" algn="l" defTabSz="58391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+mn-cs"/>
        </a:defRPr>
      </a:lvl4pPr>
      <a:lvl5pPr marL="2627635" indent="-291960" algn="l" defTabSz="583919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1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+mn-cs"/>
        </a:defRPr>
      </a:lvl5pPr>
      <a:lvl6pPr marL="3211554" indent="-291960" algn="l" defTabSz="583919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795473" indent="-291960" algn="l" defTabSz="583919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379392" indent="-291960" algn="l" defTabSz="583919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963310" indent="-291960" algn="l" defTabSz="583919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58391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3919" algn="l" defTabSz="58391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67838" algn="l" defTabSz="58391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51756" algn="l" defTabSz="58391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35676" algn="l" defTabSz="58391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19594" algn="l" defTabSz="58391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03514" algn="l" defTabSz="58391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87432" algn="l" defTabSz="58391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71352" algn="l" defTabSz="58391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9948" y="3760646"/>
            <a:ext cx="6343708" cy="110281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it-IT" dirty="0"/>
              <a:t>Sicurezza quotidiana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su </a:t>
            </a:r>
            <a:r>
              <a:rPr lang="it-IT" dirty="0"/>
              <a:t>internet, per tutti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it-IT" dirty="0" err="1"/>
              <a:t>Tioritat</a:t>
            </a:r>
            <a:r>
              <a:rPr lang="it-IT" dirty="0"/>
              <a:t> </a:t>
            </a:r>
            <a:r>
              <a:rPr lang="it-IT" dirty="0" err="1"/>
              <a:t>fugia</a:t>
            </a:r>
            <a:r>
              <a:rPr lang="it-IT" dirty="0"/>
              <a:t> </a:t>
            </a:r>
            <a:r>
              <a:rPr lang="it-IT" dirty="0" err="1"/>
              <a:t>consedipite</a:t>
            </a:r>
            <a:r>
              <a:rPr lang="it-IT" dirty="0"/>
              <a:t> </a:t>
            </a:r>
            <a:r>
              <a:rPr lang="it-IT" dirty="0" err="1"/>
              <a:t>eosaeprat</a:t>
            </a:r>
            <a:r>
              <a:rPr lang="it-IT" dirty="0"/>
              <a:t> </a:t>
            </a:r>
            <a:r>
              <a:rPr lang="it-IT" dirty="0" err="1"/>
              <a:t>remolup</a:t>
            </a:r>
            <a:r>
              <a:rPr lang="it-IT" dirty="0"/>
              <a:t> </a:t>
            </a:r>
            <a:r>
              <a:rPr lang="it-IT" dirty="0" err="1"/>
              <a:t>tamusam</a:t>
            </a:r>
            <a:r>
              <a:rPr lang="it-IT" dirty="0"/>
              <a:t>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err="1" smtClean="0"/>
              <a:t>quatecus</a:t>
            </a:r>
            <a:r>
              <a:rPr lang="it-IT" dirty="0"/>
              <a:t>, </a:t>
            </a:r>
            <a:r>
              <a:rPr lang="it-IT" dirty="0" err="1"/>
              <a:t>omnis</a:t>
            </a:r>
            <a:r>
              <a:rPr lang="it-IT" dirty="0"/>
              <a:t> es et et </a:t>
            </a:r>
            <a:r>
              <a:rPr lang="it-IT" dirty="0" err="1"/>
              <a:t>ipsam</a:t>
            </a:r>
            <a:r>
              <a:rPr lang="it-IT" dirty="0"/>
              <a:t> </a:t>
            </a:r>
            <a:r>
              <a:rPr lang="it-IT" dirty="0" err="1"/>
              <a:t>audam</a:t>
            </a:r>
            <a:r>
              <a:rPr lang="it-IT" dirty="0"/>
              <a:t> </a:t>
            </a:r>
            <a:r>
              <a:rPr lang="it-IT" dirty="0" err="1"/>
              <a:t>nonsequistio</a:t>
            </a:r>
            <a:r>
              <a:rPr lang="it-IT" dirty="0"/>
              <a:t> 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it-IT" dirty="0"/>
              <a:t>Et es </a:t>
            </a:r>
            <a:r>
              <a:rPr lang="it-IT" dirty="0" err="1"/>
              <a:t>doluptate</a:t>
            </a:r>
            <a:r>
              <a:rPr lang="it-IT" dirty="0"/>
              <a:t> net ad </a:t>
            </a:r>
            <a:r>
              <a:rPr lang="it-IT" dirty="0" err="1"/>
              <a:t>eatet</a:t>
            </a:r>
            <a:r>
              <a:rPr lang="it-IT" dirty="0"/>
              <a:t> </a:t>
            </a:r>
            <a:r>
              <a:rPr lang="it-IT" dirty="0" err="1"/>
              <a:t>remodis</a:t>
            </a:r>
            <a:r>
              <a:rPr lang="it-IT" dirty="0"/>
              <a:t> </a:t>
            </a:r>
            <a:r>
              <a:rPr lang="it-IT" dirty="0" err="1"/>
              <a:t>sim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porest</a:t>
            </a:r>
            <a:r>
              <a:rPr lang="it-IT" dirty="0"/>
              <a:t> </a:t>
            </a:r>
            <a:r>
              <a:rPr lang="it-IT" dirty="0" err="1"/>
              <a:t>voluptatem</a:t>
            </a:r>
            <a:r>
              <a:rPr lang="it-IT" dirty="0"/>
              <a:t> es </a:t>
            </a:r>
            <a:r>
              <a:rPr lang="it-IT" dirty="0" err="1"/>
              <a:t>eaquunt</a:t>
            </a:r>
            <a:r>
              <a:rPr lang="it-IT" dirty="0"/>
              <a:t> </a:t>
            </a:r>
            <a:r>
              <a:rPr lang="it-IT" dirty="0" err="1"/>
              <a:t>volut</a:t>
            </a:r>
            <a:r>
              <a:rPr lang="it-IT" dirty="0"/>
              <a:t> late di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plitas</a:t>
            </a:r>
            <a:r>
              <a:rPr lang="it-IT" dirty="0"/>
              <a:t> </a:t>
            </a:r>
            <a:r>
              <a:rPr lang="it-IT" dirty="0" err="1"/>
              <a:t>abo</a:t>
            </a:r>
            <a:r>
              <a:rPr lang="it-IT" dirty="0"/>
              <a:t>. </a:t>
            </a:r>
            <a:r>
              <a:rPr lang="it-IT" dirty="0" err="1"/>
              <a:t>Edi</a:t>
            </a:r>
            <a:r>
              <a:rPr lang="it-IT" dirty="0"/>
              <a:t> </a:t>
            </a:r>
            <a:r>
              <a:rPr lang="it-IT" dirty="0" err="1"/>
              <a:t>volendipsam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debis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nos </a:t>
            </a:r>
            <a:r>
              <a:rPr lang="it-IT" dirty="0" err="1"/>
              <a:t>ate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volo </a:t>
            </a:r>
            <a:r>
              <a:rPr lang="it-IT" dirty="0" err="1"/>
              <a:t>blabo</a:t>
            </a:r>
            <a:r>
              <a:rPr lang="it-IT" dirty="0"/>
              <a:t>. Il </a:t>
            </a:r>
            <a:r>
              <a:rPr lang="it-IT" dirty="0" err="1"/>
              <a:t>illabor</a:t>
            </a:r>
            <a:r>
              <a:rPr lang="it-IT" dirty="0"/>
              <a:t> </a:t>
            </a:r>
            <a:r>
              <a:rPr lang="it-IT" dirty="0" err="1"/>
              <a:t>epernate</a:t>
            </a:r>
            <a:r>
              <a:rPr lang="it-IT" dirty="0"/>
              <a:t> de et et res </a:t>
            </a:r>
            <a:r>
              <a:rPr lang="it-IT" dirty="0" err="1"/>
              <a:t>illit</a:t>
            </a:r>
            <a:r>
              <a:rPr lang="it-IT" dirty="0"/>
              <a:t> </a:t>
            </a:r>
            <a:r>
              <a:rPr lang="it-IT" dirty="0" err="1"/>
              <a:t>latio</a:t>
            </a:r>
            <a:r>
              <a:rPr lang="it-IT" dirty="0"/>
              <a:t> </a:t>
            </a:r>
            <a:r>
              <a:rPr lang="it-IT" dirty="0" err="1"/>
              <a:t>dolupta</a:t>
            </a:r>
            <a:r>
              <a:rPr lang="it-IT" dirty="0"/>
              <a:t> </a:t>
            </a:r>
            <a:r>
              <a:rPr lang="it-IT" dirty="0" err="1"/>
              <a:t>cuptatibus</a:t>
            </a:r>
            <a:r>
              <a:rPr lang="it-IT" dirty="0"/>
              <a:t> </a:t>
            </a:r>
            <a:r>
              <a:rPr lang="it-IT" dirty="0" err="1"/>
              <a:t>sanihil</a:t>
            </a:r>
            <a:r>
              <a:rPr lang="it-IT" dirty="0"/>
              <a:t> il </a:t>
            </a:r>
            <a:r>
              <a:rPr lang="it-IT" dirty="0" err="1"/>
              <a:t>inctiist</a:t>
            </a:r>
            <a:r>
              <a:rPr lang="it-IT" dirty="0"/>
              <a:t>, </a:t>
            </a:r>
            <a:r>
              <a:rPr lang="it-IT" dirty="0" err="1"/>
              <a:t>experum</a:t>
            </a:r>
            <a:r>
              <a:rPr lang="it-IT" dirty="0"/>
              <a:t> </a:t>
            </a:r>
            <a:r>
              <a:rPr lang="it-IT" dirty="0" err="1"/>
              <a:t>explige</a:t>
            </a:r>
            <a:r>
              <a:rPr lang="it-IT" dirty="0"/>
              <a:t> </a:t>
            </a:r>
            <a:r>
              <a:rPr lang="it-IT" dirty="0" err="1"/>
              <a:t>ntorecte</a:t>
            </a:r>
            <a:r>
              <a:rPr lang="it-IT" dirty="0"/>
              <a:t> </a:t>
            </a:r>
            <a:r>
              <a:rPr lang="it-IT" dirty="0" err="1" smtClean="0"/>
              <a:t>esciaessim</a:t>
            </a:r>
            <a:r>
              <a:rPr lang="it-IT" dirty="0" smtClean="0"/>
              <a:t>.</a:t>
            </a:r>
          </a:p>
          <a:p>
            <a:r>
              <a:rPr lang="it-IT" dirty="0" smtClean="0"/>
              <a:t>Re </a:t>
            </a:r>
            <a:r>
              <a:rPr lang="it-IT" dirty="0"/>
              <a:t>nime </a:t>
            </a:r>
            <a:r>
              <a:rPr lang="it-IT" dirty="0" err="1"/>
              <a:t>escia</a:t>
            </a:r>
            <a:r>
              <a:rPr lang="it-IT" dirty="0"/>
              <a:t> </a:t>
            </a:r>
            <a:r>
              <a:rPr lang="it-IT" dirty="0" err="1"/>
              <a:t>cus</a:t>
            </a:r>
            <a:r>
              <a:rPr lang="it-IT" dirty="0"/>
              <a:t> aut </a:t>
            </a:r>
            <a:r>
              <a:rPr lang="it-IT" dirty="0" err="1"/>
              <a:t>ra</a:t>
            </a:r>
            <a:r>
              <a:rPr lang="it-IT" dirty="0"/>
              <a:t> </a:t>
            </a:r>
            <a:r>
              <a:rPr lang="it-IT" dirty="0" err="1"/>
              <a:t>cum</a:t>
            </a:r>
            <a:r>
              <a:rPr lang="it-IT" dirty="0"/>
              <a:t> </a:t>
            </a:r>
            <a:r>
              <a:rPr lang="it-IT" dirty="0" err="1"/>
              <a:t>im</a:t>
            </a:r>
            <a:r>
              <a:rPr lang="it-IT" dirty="0"/>
              <a:t> id quo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volorer</a:t>
            </a:r>
            <a:r>
              <a:rPr lang="it-IT" dirty="0"/>
              <a:t> </a:t>
            </a:r>
            <a:r>
              <a:rPr lang="it-IT" dirty="0" err="1"/>
              <a:t>spellorunt</a:t>
            </a:r>
            <a:r>
              <a:rPr lang="it-IT" dirty="0"/>
              <a:t> pro </a:t>
            </a:r>
            <a:r>
              <a:rPr lang="it-IT" dirty="0" err="1"/>
              <a:t>consectia</a:t>
            </a:r>
            <a:r>
              <a:rPr lang="it-IT" dirty="0"/>
              <a:t> aut </a:t>
            </a:r>
            <a:r>
              <a:rPr lang="it-IT" dirty="0" err="1"/>
              <a:t>odis</a:t>
            </a:r>
            <a:r>
              <a:rPr lang="it-IT" dirty="0"/>
              <a:t> </a:t>
            </a:r>
            <a:r>
              <a:rPr lang="it-IT" dirty="0" err="1"/>
              <a:t>reseque</a:t>
            </a:r>
            <a:r>
              <a:rPr lang="it-IT" dirty="0"/>
              <a:t> </a:t>
            </a:r>
            <a:r>
              <a:rPr lang="it-IT" dirty="0" err="1"/>
              <a:t>iliscipitae</a:t>
            </a:r>
            <a:r>
              <a:rPr lang="it-IT" dirty="0"/>
              <a:t> qui </a:t>
            </a:r>
            <a:r>
              <a:rPr lang="it-IT" dirty="0" err="1"/>
              <a:t>volupta</a:t>
            </a:r>
            <a:r>
              <a:rPr lang="it-IT" dirty="0"/>
              <a:t> </a:t>
            </a:r>
            <a:r>
              <a:rPr lang="it-IT" dirty="0" err="1"/>
              <a:t>ecabore</a:t>
            </a:r>
            <a:r>
              <a:rPr lang="it-IT" dirty="0"/>
              <a:t> </a:t>
            </a:r>
            <a:r>
              <a:rPr lang="it-IT" dirty="0" err="1"/>
              <a:t>stinvenestem</a:t>
            </a:r>
            <a:r>
              <a:rPr lang="it-IT" dirty="0"/>
              <a:t> </a:t>
            </a:r>
            <a:r>
              <a:rPr lang="it-IT" dirty="0" err="1"/>
              <a:t>eni</a:t>
            </a:r>
            <a:r>
              <a:rPr lang="it-IT" dirty="0"/>
              <a:t> culpa veri </a:t>
            </a:r>
            <a:r>
              <a:rPr lang="it-IT" dirty="0" err="1"/>
              <a:t>conse</a:t>
            </a:r>
            <a:r>
              <a:rPr lang="it-IT" dirty="0"/>
              <a:t> </a:t>
            </a:r>
            <a:r>
              <a:rPr lang="it-IT" dirty="0" err="1"/>
              <a:t>perrovide</a:t>
            </a:r>
            <a:r>
              <a:rPr lang="it-IT" dirty="0"/>
              <a:t> </a:t>
            </a:r>
            <a:r>
              <a:rPr lang="it-IT" dirty="0" err="1"/>
              <a:t>molorporro</a:t>
            </a:r>
            <a:r>
              <a:rPr lang="it-IT" dirty="0"/>
              <a:t> volo ma </a:t>
            </a:r>
            <a:r>
              <a:rPr lang="it-IT" dirty="0" err="1"/>
              <a:t>voles</a:t>
            </a:r>
            <a:r>
              <a:rPr lang="it-IT" dirty="0"/>
              <a:t> pro de con </a:t>
            </a:r>
            <a:r>
              <a:rPr lang="it-IT" dirty="0" err="1"/>
              <a:t>nosti</a:t>
            </a:r>
            <a:r>
              <a:rPr lang="it-IT" dirty="0"/>
              <a:t> </a:t>
            </a:r>
            <a:r>
              <a:rPr lang="it-IT" dirty="0" err="1"/>
              <a:t>totat</a:t>
            </a:r>
            <a:r>
              <a:rPr lang="it-IT" dirty="0"/>
              <a:t> </a:t>
            </a:r>
            <a:r>
              <a:rPr lang="it-IT" dirty="0" err="1"/>
              <a:t>quas</a:t>
            </a:r>
            <a:r>
              <a:rPr lang="it-IT" dirty="0"/>
              <a:t> </a:t>
            </a:r>
            <a:r>
              <a:rPr lang="it-IT" dirty="0" err="1"/>
              <a:t>am</a:t>
            </a:r>
            <a:r>
              <a:rPr lang="it-IT" dirty="0"/>
              <a:t>, </a:t>
            </a:r>
            <a:r>
              <a:rPr lang="it-IT" dirty="0" err="1"/>
              <a:t>nihitas</a:t>
            </a:r>
            <a:r>
              <a:rPr lang="it-IT" dirty="0"/>
              <a:t> </a:t>
            </a:r>
            <a:r>
              <a:rPr lang="it-IT" dirty="0" err="1"/>
              <a:t>delibusaerum</a:t>
            </a:r>
            <a:r>
              <a:rPr lang="it-IT" dirty="0"/>
              <a:t> </a:t>
            </a:r>
            <a:r>
              <a:rPr lang="it-IT" dirty="0" err="1"/>
              <a:t>ipsuntur</a:t>
            </a:r>
            <a:r>
              <a:rPr lang="it-IT" dirty="0"/>
              <a:t>, </a:t>
            </a:r>
            <a:r>
              <a:rPr lang="it-IT" dirty="0" err="1"/>
              <a:t>omni</a:t>
            </a:r>
            <a:r>
              <a:rPr lang="it-IT" dirty="0"/>
              <a:t> </a:t>
            </a:r>
            <a:r>
              <a:rPr lang="it-IT" dirty="0" err="1"/>
              <a:t>simporr</a:t>
            </a:r>
            <a:r>
              <a:rPr lang="it-IT" dirty="0"/>
              <a:t> </a:t>
            </a:r>
            <a:r>
              <a:rPr lang="it-IT" dirty="0" err="1"/>
              <a:t>oreius</a:t>
            </a:r>
            <a:r>
              <a:rPr lang="it-IT" dirty="0"/>
              <a:t> </a:t>
            </a:r>
            <a:r>
              <a:rPr lang="it-IT" dirty="0" err="1"/>
              <a:t>nonse</a:t>
            </a:r>
            <a:r>
              <a:rPr lang="it-IT" dirty="0"/>
              <a:t> di </a:t>
            </a:r>
            <a:r>
              <a:rPr lang="it-IT" dirty="0" err="1"/>
              <a:t>nimusapid</a:t>
            </a:r>
            <a:r>
              <a:rPr lang="it-IT" dirty="0"/>
              <a:t> et aut </a:t>
            </a:r>
            <a:r>
              <a:rPr lang="it-IT" dirty="0" err="1"/>
              <a:t>pererae</a:t>
            </a:r>
            <a:r>
              <a:rPr lang="it-IT" dirty="0"/>
              <a:t>. </a:t>
            </a:r>
            <a:r>
              <a:rPr lang="it-IT" dirty="0" err="1"/>
              <a:t>Tioritat</a:t>
            </a:r>
            <a:r>
              <a:rPr lang="it-IT" dirty="0"/>
              <a:t> </a:t>
            </a:r>
            <a:r>
              <a:rPr lang="it-IT" dirty="0" err="1"/>
              <a:t>fugia</a:t>
            </a:r>
            <a:r>
              <a:rPr lang="it-IT" dirty="0"/>
              <a:t> </a:t>
            </a:r>
            <a:r>
              <a:rPr lang="it-IT" dirty="0" err="1"/>
              <a:t>consedipite</a:t>
            </a:r>
            <a:r>
              <a:rPr lang="it-IT" dirty="0"/>
              <a:t> </a:t>
            </a:r>
            <a:r>
              <a:rPr lang="it-IT" dirty="0" err="1"/>
              <a:t>eosaeprat</a:t>
            </a:r>
            <a:r>
              <a:rPr lang="it-IT" dirty="0"/>
              <a:t> </a:t>
            </a:r>
            <a:r>
              <a:rPr lang="it-IT" dirty="0" err="1"/>
              <a:t>remolup</a:t>
            </a:r>
            <a:r>
              <a:rPr lang="it-IT" dirty="0"/>
              <a:t> </a:t>
            </a:r>
            <a:r>
              <a:rPr lang="it-IT" dirty="0" err="1"/>
              <a:t>tamusam</a:t>
            </a:r>
            <a:r>
              <a:rPr lang="it-IT" dirty="0"/>
              <a:t> </a:t>
            </a:r>
            <a:r>
              <a:rPr lang="it-IT" dirty="0" err="1"/>
              <a:t>quatecus</a:t>
            </a:r>
            <a:r>
              <a:rPr lang="it-IT" dirty="0"/>
              <a:t>, </a:t>
            </a:r>
            <a:r>
              <a:rPr lang="it-IT" dirty="0" err="1"/>
              <a:t>omnis</a:t>
            </a:r>
            <a:r>
              <a:rPr lang="it-IT" dirty="0"/>
              <a:t> es et et </a:t>
            </a:r>
            <a:r>
              <a:rPr lang="it-IT" dirty="0" err="1"/>
              <a:t>ipsam</a:t>
            </a:r>
            <a:r>
              <a:rPr lang="it-IT" dirty="0"/>
              <a:t> </a:t>
            </a:r>
            <a:r>
              <a:rPr lang="it-IT" dirty="0" err="1"/>
              <a:t>audam</a:t>
            </a:r>
            <a:r>
              <a:rPr lang="it-IT" dirty="0"/>
              <a:t> </a:t>
            </a:r>
            <a:r>
              <a:rPr lang="it-IT" dirty="0" err="1"/>
              <a:t>nonsequistio</a:t>
            </a:r>
            <a:r>
              <a:rPr lang="it-IT" dirty="0"/>
              <a:t> vero et </a:t>
            </a:r>
            <a:r>
              <a:rPr lang="it-IT" dirty="0" err="1"/>
              <a:t>officiliquis</a:t>
            </a:r>
            <a:r>
              <a:rPr lang="it-IT" dirty="0"/>
              <a:t> nos </a:t>
            </a:r>
            <a:r>
              <a:rPr lang="it-IT" dirty="0" err="1"/>
              <a:t>mos</a:t>
            </a:r>
            <a:r>
              <a:rPr lang="it-IT" dirty="0"/>
              <a:t> </a:t>
            </a:r>
            <a:r>
              <a:rPr lang="it-IT" dirty="0" err="1"/>
              <a:t>estem</a:t>
            </a:r>
            <a:r>
              <a:rPr lang="it-IT" dirty="0"/>
              <a:t> </a:t>
            </a:r>
            <a:r>
              <a:rPr lang="it-IT" dirty="0" err="1"/>
              <a:t>volor</a:t>
            </a:r>
            <a:r>
              <a:rPr lang="it-IT" dirty="0"/>
              <a:t> </a:t>
            </a:r>
            <a:r>
              <a:rPr lang="it-IT" dirty="0" err="1"/>
              <a:t>soluptae</a:t>
            </a:r>
            <a:r>
              <a:rPr lang="it-IT" dirty="0"/>
              <a:t> </a:t>
            </a:r>
            <a:r>
              <a:rPr lang="it-IT" dirty="0" err="1"/>
              <a:t>magnihi</a:t>
            </a:r>
            <a:r>
              <a:rPr lang="it-IT" dirty="0"/>
              <a:t> </a:t>
            </a:r>
            <a:r>
              <a:rPr lang="it-IT" dirty="0" err="1"/>
              <a:t>cidellaborem</a:t>
            </a:r>
            <a:r>
              <a:rPr lang="it-IT" dirty="0"/>
              <a:t> </a:t>
            </a:r>
            <a:r>
              <a:rPr lang="it-IT" dirty="0" err="1"/>
              <a:t>duntem</a:t>
            </a:r>
            <a:r>
              <a:rPr lang="it-IT" dirty="0"/>
              <a:t> </a:t>
            </a:r>
            <a:r>
              <a:rPr lang="it-IT" dirty="0" err="1"/>
              <a:t>earitibus</a:t>
            </a:r>
            <a:r>
              <a:rPr lang="it-IT" dirty="0"/>
              <a:t> </a:t>
            </a:r>
            <a:r>
              <a:rPr lang="it-IT" dirty="0" err="1"/>
              <a:t>dolorio</a:t>
            </a:r>
            <a:r>
              <a:rPr lang="it-IT" dirty="0"/>
              <a:t> </a:t>
            </a:r>
            <a:r>
              <a:rPr lang="it-IT" dirty="0" err="1"/>
              <a:t>nsequi</a:t>
            </a:r>
            <a:r>
              <a:rPr lang="it-IT" dirty="0"/>
              <a:t> con re </a:t>
            </a:r>
            <a:r>
              <a:rPr lang="it-IT" dirty="0" err="1"/>
              <a:t>volum</a:t>
            </a:r>
            <a:r>
              <a:rPr lang="it-IT" dirty="0"/>
              <a:t> corio </a:t>
            </a:r>
            <a:r>
              <a:rPr lang="it-IT" dirty="0" err="1"/>
              <a:t>cus</a:t>
            </a:r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6" name="Segnaposto immagine 5" descr="logo_tipo.png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947" t="-20327" r="-12787" b="-20988"/>
          <a:stretch/>
        </p:blipFill>
        <p:spPr>
          <a:xfrm>
            <a:off x="519948" y="534789"/>
            <a:ext cx="2238629" cy="651493"/>
          </a:xfrm>
        </p:spPr>
      </p:pic>
    </p:spTree>
    <p:extLst>
      <p:ext uri="{BB962C8B-B14F-4D97-AF65-F5344CB8AC3E}">
        <p14:creationId xmlns:p14="http://schemas.microsoft.com/office/powerpoint/2010/main" val="42876279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D311104E43EE43BDD317BB878B8D22" ma:contentTypeVersion="14" ma:contentTypeDescription="Creare un nuovo documento." ma:contentTypeScope="" ma:versionID="584cdad93586342b3606f6d66610b9c1">
  <xsd:schema xmlns:xsd="http://www.w3.org/2001/XMLSchema" xmlns:xs="http://www.w3.org/2001/XMLSchema" xmlns:p="http://schemas.microsoft.com/office/2006/metadata/properties" xmlns:ns2="224e815f-3d2d-48f5-b458-30a089342a3a" xmlns:ns3="7f4f0e5d-ab53-4ca7-9f8c-b761f3cbc154" targetNamespace="http://schemas.microsoft.com/office/2006/metadata/properties" ma:root="true" ma:fieldsID="59d911490c4a8d7251c0498847620f69" ns2:_="" ns3:_="">
    <xsd:import namespace="224e815f-3d2d-48f5-b458-30a089342a3a"/>
    <xsd:import namespace="7f4f0e5d-ab53-4ca7-9f8c-b761f3cbc1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appunti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4e815f-3d2d-48f5-b458-30a089342a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appunti" ma:index="20" nillable="true" ma:displayName="appunti" ma:format="Dropdown" ma:internalName="appunti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4f0e5d-ab53-4ca7-9f8c-b761f3cbc15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E2D801-FC31-4E65-8F12-E98AB5CE051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7321C6-FE38-414D-AB16-D6175ED14C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24e815f-3d2d-48f5-b458-30a089342a3a"/>
    <ds:schemaRef ds:uri="7f4f0e5d-ab53-4ca7-9f8c-b761f3cbc1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1422</TotalTime>
  <Words>148</Words>
  <Application>Microsoft Macintosh PowerPoint</Application>
  <PresentationFormat>Personalizzato</PresentationFormat>
  <Paragraphs>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Sicurezza quotidiana  su internet, per tutti</vt:lpstr>
    </vt:vector>
  </TitlesOfParts>
  <Company>Opengroup soc coop onlus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Giuseppe Beghelli</dc:creator>
  <cp:lastModifiedBy>.</cp:lastModifiedBy>
  <cp:revision>48</cp:revision>
  <dcterms:created xsi:type="dcterms:W3CDTF">2019-03-12T11:50:43Z</dcterms:created>
  <dcterms:modified xsi:type="dcterms:W3CDTF">2021-10-12T14:00:33Z</dcterms:modified>
</cp:coreProperties>
</file>